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96" r:id="rId5"/>
    <p:sldId id="298" r:id="rId6"/>
    <p:sldId id="299" r:id="rId7"/>
    <p:sldId id="283" r:id="rId8"/>
    <p:sldId id="270" r:id="rId9"/>
    <p:sldId id="268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6">
          <p15:clr>
            <a:srgbClr val="A4A3A4"/>
          </p15:clr>
        </p15:guide>
        <p15:guide id="2" pos="55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ADC8"/>
    <a:srgbClr val="3F71AA"/>
    <a:srgbClr val="0D2D50"/>
    <a:srgbClr val="072549"/>
    <a:srgbClr val="346A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F9C544-A70B-4E69-AC5D-BF99BF7DB342}" v="164" dt="2021-07-01T12:54:05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71977" autoAdjust="0"/>
  </p:normalViewPr>
  <p:slideViewPr>
    <p:cSldViewPr snapToGrid="0" snapToObjects="1" showGuides="1">
      <p:cViewPr varScale="1">
        <p:scale>
          <a:sx n="62" d="100"/>
          <a:sy n="62" d="100"/>
        </p:scale>
        <p:origin x="1891" y="43"/>
      </p:cViewPr>
      <p:guideLst>
        <p:guide orient="horz" pos="2146"/>
        <p:guide pos="55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11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Vignoles" userId="d1201507-a2d1-41b2-8319-0ca6b06cac4b" providerId="ADAL" clId="{A88538A1-8AF9-4F4C-B08B-4EB8A7CB3F78}"/>
    <pc:docChg chg="delSld modSld">
      <pc:chgData name="Anna Vignoles" userId="d1201507-a2d1-41b2-8319-0ca6b06cac4b" providerId="ADAL" clId="{A88538A1-8AF9-4F4C-B08B-4EB8A7CB3F78}" dt="2021-06-29T11:11:01.230" v="664" actId="20577"/>
      <pc:docMkLst>
        <pc:docMk/>
      </pc:docMkLst>
      <pc:sldChg chg="modSp del">
        <pc:chgData name="Anna Vignoles" userId="d1201507-a2d1-41b2-8319-0ca6b06cac4b" providerId="ADAL" clId="{A88538A1-8AF9-4F4C-B08B-4EB8A7CB3F78}" dt="2021-06-29T11:04:17.322" v="240" actId="2696"/>
        <pc:sldMkLst>
          <pc:docMk/>
          <pc:sldMk cId="3709780501" sldId="257"/>
        </pc:sldMkLst>
        <pc:spChg chg="mod">
          <ac:chgData name="Anna Vignoles" userId="d1201507-a2d1-41b2-8319-0ca6b06cac4b" providerId="ADAL" clId="{A88538A1-8AF9-4F4C-B08B-4EB8A7CB3F78}" dt="2021-06-29T10:55:29.834" v="13" actId="20577"/>
          <ac:spMkLst>
            <pc:docMk/>
            <pc:sldMk cId="3709780501" sldId="257"/>
            <ac:spMk id="8" creationId="{00000000-0000-0000-0000-000000000000}"/>
          </ac:spMkLst>
        </pc:spChg>
      </pc:sldChg>
      <pc:sldChg chg="del">
        <pc:chgData name="Anna Vignoles" userId="d1201507-a2d1-41b2-8319-0ca6b06cac4b" providerId="ADAL" clId="{A88538A1-8AF9-4F4C-B08B-4EB8A7CB3F78}" dt="2021-06-29T10:56:04.825" v="14" actId="2696"/>
        <pc:sldMkLst>
          <pc:docMk/>
          <pc:sldMk cId="3648076650" sldId="258"/>
        </pc:sldMkLst>
      </pc:sldChg>
      <pc:sldChg chg="modSp">
        <pc:chgData name="Anna Vignoles" userId="d1201507-a2d1-41b2-8319-0ca6b06cac4b" providerId="ADAL" clId="{A88538A1-8AF9-4F4C-B08B-4EB8A7CB3F78}" dt="2021-06-29T11:05:46.879" v="286" actId="20577"/>
        <pc:sldMkLst>
          <pc:docMk/>
          <pc:sldMk cId="4247069929" sldId="261"/>
        </pc:sldMkLst>
        <pc:spChg chg="mod">
          <ac:chgData name="Anna Vignoles" userId="d1201507-a2d1-41b2-8319-0ca6b06cac4b" providerId="ADAL" clId="{A88538A1-8AF9-4F4C-B08B-4EB8A7CB3F78}" dt="2021-06-29T11:05:46.879" v="286" actId="20577"/>
          <ac:spMkLst>
            <pc:docMk/>
            <pc:sldMk cId="4247069929" sldId="261"/>
            <ac:spMk id="4" creationId="{00000000-0000-0000-0000-000000000000}"/>
          </ac:spMkLst>
        </pc:spChg>
        <pc:spChg chg="mod">
          <ac:chgData name="Anna Vignoles" userId="d1201507-a2d1-41b2-8319-0ca6b06cac4b" providerId="ADAL" clId="{A88538A1-8AF9-4F4C-B08B-4EB8A7CB3F78}" dt="2021-06-29T10:57:15.657" v="102" actId="20577"/>
          <ac:spMkLst>
            <pc:docMk/>
            <pc:sldMk cId="4247069929" sldId="261"/>
            <ac:spMk id="9" creationId="{2BFA51F2-54A8-420E-B655-D1522B184EA6}"/>
          </ac:spMkLst>
        </pc:spChg>
      </pc:sldChg>
      <pc:sldChg chg="del">
        <pc:chgData name="Anna Vignoles" userId="d1201507-a2d1-41b2-8319-0ca6b06cac4b" providerId="ADAL" clId="{A88538A1-8AF9-4F4C-B08B-4EB8A7CB3F78}" dt="2021-06-29T10:58:05.492" v="172" actId="2696"/>
        <pc:sldMkLst>
          <pc:docMk/>
          <pc:sldMk cId="1852024070" sldId="262"/>
        </pc:sldMkLst>
      </pc:sldChg>
      <pc:sldChg chg="del">
        <pc:chgData name="Anna Vignoles" userId="d1201507-a2d1-41b2-8319-0ca6b06cac4b" providerId="ADAL" clId="{A88538A1-8AF9-4F4C-B08B-4EB8A7CB3F78}" dt="2021-06-29T11:08:52.758" v="512" actId="2696"/>
        <pc:sldMkLst>
          <pc:docMk/>
          <pc:sldMk cId="965630825" sldId="263"/>
        </pc:sldMkLst>
      </pc:sldChg>
      <pc:sldChg chg="modSp del">
        <pc:chgData name="Anna Vignoles" userId="d1201507-a2d1-41b2-8319-0ca6b06cac4b" providerId="ADAL" clId="{A88538A1-8AF9-4F4C-B08B-4EB8A7CB3F78}" dt="2021-06-29T11:05:52.243" v="287" actId="2696"/>
        <pc:sldMkLst>
          <pc:docMk/>
          <pc:sldMk cId="1508416622" sldId="264"/>
        </pc:sldMkLst>
        <pc:spChg chg="mod">
          <ac:chgData name="Anna Vignoles" userId="d1201507-a2d1-41b2-8319-0ca6b06cac4b" providerId="ADAL" clId="{A88538A1-8AF9-4F4C-B08B-4EB8A7CB3F78}" dt="2021-06-29T11:00:16.309" v="206" actId="20577"/>
          <ac:spMkLst>
            <pc:docMk/>
            <pc:sldMk cId="1508416622" sldId="264"/>
            <ac:spMk id="5" creationId="{00000000-0000-0000-0000-000000000000}"/>
          </ac:spMkLst>
        </pc:spChg>
        <pc:spChg chg="mod">
          <ac:chgData name="Anna Vignoles" userId="d1201507-a2d1-41b2-8319-0ca6b06cac4b" providerId="ADAL" clId="{A88538A1-8AF9-4F4C-B08B-4EB8A7CB3F78}" dt="2021-06-29T11:00:39.017" v="226" actId="20577"/>
          <ac:spMkLst>
            <pc:docMk/>
            <pc:sldMk cId="1508416622" sldId="264"/>
            <ac:spMk id="6" creationId="{00000000-0000-0000-0000-000000000000}"/>
          </ac:spMkLst>
        </pc:spChg>
      </pc:sldChg>
      <pc:sldChg chg="del">
        <pc:chgData name="Anna Vignoles" userId="d1201507-a2d1-41b2-8319-0ca6b06cac4b" providerId="ADAL" clId="{A88538A1-8AF9-4F4C-B08B-4EB8A7CB3F78}" dt="2021-06-29T11:00:47.876" v="227" actId="2696"/>
        <pc:sldMkLst>
          <pc:docMk/>
          <pc:sldMk cId="2220309247" sldId="265"/>
        </pc:sldMkLst>
      </pc:sldChg>
      <pc:sldChg chg="del">
        <pc:chgData name="Anna Vignoles" userId="d1201507-a2d1-41b2-8319-0ca6b06cac4b" providerId="ADAL" clId="{A88538A1-8AF9-4F4C-B08B-4EB8A7CB3F78}" dt="2021-06-29T11:02:28.856" v="230" actId="2696"/>
        <pc:sldMkLst>
          <pc:docMk/>
          <pc:sldMk cId="3099740277" sldId="266"/>
        </pc:sldMkLst>
      </pc:sldChg>
      <pc:sldChg chg="del">
        <pc:chgData name="Anna Vignoles" userId="d1201507-a2d1-41b2-8319-0ca6b06cac4b" providerId="ADAL" clId="{A88538A1-8AF9-4F4C-B08B-4EB8A7CB3F78}" dt="2021-06-29T11:01:57.227" v="228" actId="2696"/>
        <pc:sldMkLst>
          <pc:docMk/>
          <pc:sldMk cId="3411173413" sldId="267"/>
        </pc:sldMkLst>
      </pc:sldChg>
      <pc:sldChg chg="del">
        <pc:chgData name="Anna Vignoles" userId="d1201507-a2d1-41b2-8319-0ca6b06cac4b" providerId="ADAL" clId="{A88538A1-8AF9-4F4C-B08B-4EB8A7CB3F78}" dt="2021-06-29T11:02:02.997" v="229" actId="2696"/>
        <pc:sldMkLst>
          <pc:docMk/>
          <pc:sldMk cId="3361248433" sldId="269"/>
        </pc:sldMkLst>
      </pc:sldChg>
      <pc:sldChg chg="del">
        <pc:chgData name="Anna Vignoles" userId="d1201507-a2d1-41b2-8319-0ca6b06cac4b" providerId="ADAL" clId="{A88538A1-8AF9-4F4C-B08B-4EB8A7CB3F78}" dt="2021-06-29T11:02:52.384" v="231" actId="2696"/>
        <pc:sldMkLst>
          <pc:docMk/>
          <pc:sldMk cId="2318476611" sldId="271"/>
        </pc:sldMkLst>
      </pc:sldChg>
      <pc:sldChg chg="del">
        <pc:chgData name="Anna Vignoles" userId="d1201507-a2d1-41b2-8319-0ca6b06cac4b" providerId="ADAL" clId="{A88538A1-8AF9-4F4C-B08B-4EB8A7CB3F78}" dt="2021-06-29T11:06:13.085" v="288" actId="2696"/>
        <pc:sldMkLst>
          <pc:docMk/>
          <pc:sldMk cId="3089744655" sldId="273"/>
        </pc:sldMkLst>
      </pc:sldChg>
      <pc:sldChg chg="del">
        <pc:chgData name="Anna Vignoles" userId="d1201507-a2d1-41b2-8319-0ca6b06cac4b" providerId="ADAL" clId="{A88538A1-8AF9-4F4C-B08B-4EB8A7CB3F78}" dt="2021-06-29T11:02:55.557" v="232" actId="2696"/>
        <pc:sldMkLst>
          <pc:docMk/>
          <pc:sldMk cId="1724963908" sldId="274"/>
        </pc:sldMkLst>
      </pc:sldChg>
      <pc:sldChg chg="del">
        <pc:chgData name="Anna Vignoles" userId="d1201507-a2d1-41b2-8319-0ca6b06cac4b" providerId="ADAL" clId="{A88538A1-8AF9-4F4C-B08B-4EB8A7CB3F78}" dt="2021-06-29T11:02:57.598" v="233" actId="2696"/>
        <pc:sldMkLst>
          <pc:docMk/>
          <pc:sldMk cId="1310611320" sldId="275"/>
        </pc:sldMkLst>
      </pc:sldChg>
      <pc:sldChg chg="modSp">
        <pc:chgData name="Anna Vignoles" userId="d1201507-a2d1-41b2-8319-0ca6b06cac4b" providerId="ADAL" clId="{A88538A1-8AF9-4F4C-B08B-4EB8A7CB3F78}" dt="2021-06-29T11:11:01.230" v="664" actId="20577"/>
        <pc:sldMkLst>
          <pc:docMk/>
          <pc:sldMk cId="1579348848" sldId="276"/>
        </pc:sldMkLst>
        <pc:spChg chg="mod">
          <ac:chgData name="Anna Vignoles" userId="d1201507-a2d1-41b2-8319-0ca6b06cac4b" providerId="ADAL" clId="{A88538A1-8AF9-4F4C-B08B-4EB8A7CB3F78}" dt="2021-06-29T11:11:01.230" v="664" actId="20577"/>
          <ac:spMkLst>
            <pc:docMk/>
            <pc:sldMk cId="1579348848" sldId="276"/>
            <ac:spMk id="5" creationId="{00000000-0000-0000-0000-000000000000}"/>
          </ac:spMkLst>
        </pc:spChg>
      </pc:sldChg>
      <pc:sldChg chg="del">
        <pc:chgData name="Anna Vignoles" userId="d1201507-a2d1-41b2-8319-0ca6b06cac4b" providerId="ADAL" clId="{A88538A1-8AF9-4F4C-B08B-4EB8A7CB3F78}" dt="2021-06-29T11:03:44.726" v="235" actId="2696"/>
        <pc:sldMkLst>
          <pc:docMk/>
          <pc:sldMk cId="739677347" sldId="278"/>
        </pc:sldMkLst>
      </pc:sldChg>
      <pc:sldChg chg="del">
        <pc:chgData name="Anna Vignoles" userId="d1201507-a2d1-41b2-8319-0ca6b06cac4b" providerId="ADAL" clId="{A88538A1-8AF9-4F4C-B08B-4EB8A7CB3F78}" dt="2021-06-29T11:03:47.504" v="236" actId="2696"/>
        <pc:sldMkLst>
          <pc:docMk/>
          <pc:sldMk cId="804424829" sldId="280"/>
        </pc:sldMkLst>
      </pc:sldChg>
      <pc:sldChg chg="del">
        <pc:chgData name="Anna Vignoles" userId="d1201507-a2d1-41b2-8319-0ca6b06cac4b" providerId="ADAL" clId="{A88538A1-8AF9-4F4C-B08B-4EB8A7CB3F78}" dt="2021-06-29T11:04:07.356" v="239" actId="2696"/>
        <pc:sldMkLst>
          <pc:docMk/>
          <pc:sldMk cId="765983092" sldId="283"/>
        </pc:sldMkLst>
      </pc:sldChg>
      <pc:sldChg chg="del">
        <pc:chgData name="Anna Vignoles" userId="d1201507-a2d1-41b2-8319-0ca6b06cac4b" providerId="ADAL" clId="{A88538A1-8AF9-4F4C-B08B-4EB8A7CB3F78}" dt="2021-06-29T11:03:28.053" v="234" actId="2696"/>
        <pc:sldMkLst>
          <pc:docMk/>
          <pc:sldMk cId="326932573" sldId="285"/>
        </pc:sldMkLst>
      </pc:sldChg>
      <pc:sldChg chg="del">
        <pc:chgData name="Anna Vignoles" userId="d1201507-a2d1-41b2-8319-0ca6b06cac4b" providerId="ADAL" clId="{A88538A1-8AF9-4F4C-B08B-4EB8A7CB3F78}" dt="2021-06-29T11:03:56.016" v="237" actId="2696"/>
        <pc:sldMkLst>
          <pc:docMk/>
          <pc:sldMk cId="1193699985" sldId="287"/>
        </pc:sldMkLst>
      </pc:sldChg>
      <pc:sldChg chg="modSp del">
        <pc:chgData name="Anna Vignoles" userId="d1201507-a2d1-41b2-8319-0ca6b06cac4b" providerId="ADAL" clId="{A88538A1-8AF9-4F4C-B08B-4EB8A7CB3F78}" dt="2021-06-29T11:10:14.712" v="623" actId="2696"/>
        <pc:sldMkLst>
          <pc:docMk/>
          <pc:sldMk cId="1753065146" sldId="297"/>
        </pc:sldMkLst>
        <pc:spChg chg="mod">
          <ac:chgData name="Anna Vignoles" userId="d1201507-a2d1-41b2-8319-0ca6b06cac4b" providerId="ADAL" clId="{A88538A1-8AF9-4F4C-B08B-4EB8A7CB3F78}" dt="2021-06-29T11:06:36.397" v="307" actId="20577"/>
          <ac:spMkLst>
            <pc:docMk/>
            <pc:sldMk cId="1753065146" sldId="297"/>
            <ac:spMk id="6" creationId="{00000000-0000-0000-0000-000000000000}"/>
          </ac:spMkLst>
        </pc:spChg>
      </pc:sldChg>
      <pc:sldChg chg="del">
        <pc:chgData name="Anna Vignoles" userId="d1201507-a2d1-41b2-8319-0ca6b06cac4b" providerId="ADAL" clId="{A88538A1-8AF9-4F4C-B08B-4EB8A7CB3F78}" dt="2021-06-29T11:04:00.773" v="238" actId="2696"/>
        <pc:sldMkLst>
          <pc:docMk/>
          <pc:sldMk cId="1854078126" sldId="298"/>
        </pc:sldMkLst>
      </pc:sldChg>
    </pc:docChg>
  </pc:docChgLst>
  <pc:docChgLst>
    <pc:chgData name="Anna Vignoles" userId="d1201507-a2d1-41b2-8319-0ca6b06cac4b" providerId="ADAL" clId="{E5F9C544-A70B-4E69-AC5D-BF99BF7DB342}"/>
    <pc:docChg chg="custSel addSld delSld modSld sldOrd">
      <pc:chgData name="Anna Vignoles" userId="d1201507-a2d1-41b2-8319-0ca6b06cac4b" providerId="ADAL" clId="{E5F9C544-A70B-4E69-AC5D-BF99BF7DB342}" dt="2021-07-01T12:54:05.370" v="388" actId="20577"/>
      <pc:docMkLst>
        <pc:docMk/>
      </pc:docMkLst>
      <pc:sldChg chg="modSp del mod">
        <pc:chgData name="Anna Vignoles" userId="d1201507-a2d1-41b2-8319-0ca6b06cac4b" providerId="ADAL" clId="{E5F9C544-A70B-4E69-AC5D-BF99BF7DB342}" dt="2021-07-01T08:49:18.409" v="168" actId="47"/>
        <pc:sldMkLst>
          <pc:docMk/>
          <pc:sldMk cId="4247069929" sldId="261"/>
        </pc:sldMkLst>
        <pc:spChg chg="mod">
          <ac:chgData name="Anna Vignoles" userId="d1201507-a2d1-41b2-8319-0ca6b06cac4b" providerId="ADAL" clId="{E5F9C544-A70B-4E69-AC5D-BF99BF7DB342}" dt="2021-07-01T08:40:22.188" v="60" actId="20577"/>
          <ac:spMkLst>
            <pc:docMk/>
            <pc:sldMk cId="4247069929" sldId="261"/>
            <ac:spMk id="4" creationId="{00000000-0000-0000-0000-000000000000}"/>
          </ac:spMkLst>
        </pc:spChg>
        <pc:spChg chg="mod">
          <ac:chgData name="Anna Vignoles" userId="d1201507-a2d1-41b2-8319-0ca6b06cac4b" providerId="ADAL" clId="{E5F9C544-A70B-4E69-AC5D-BF99BF7DB342}" dt="2021-07-01T08:39:45.506" v="46" actId="20577"/>
          <ac:spMkLst>
            <pc:docMk/>
            <pc:sldMk cId="4247069929" sldId="261"/>
            <ac:spMk id="9" creationId="{2BFA51F2-54A8-420E-B655-D1522B184EA6}"/>
          </ac:spMkLst>
        </pc:spChg>
      </pc:sldChg>
      <pc:sldChg chg="modSp mod">
        <pc:chgData name="Anna Vignoles" userId="d1201507-a2d1-41b2-8319-0ca6b06cac4b" providerId="ADAL" clId="{E5F9C544-A70B-4E69-AC5D-BF99BF7DB342}" dt="2021-07-01T12:31:24.485" v="368" actId="20577"/>
        <pc:sldMkLst>
          <pc:docMk/>
          <pc:sldMk cId="3315050710" sldId="270"/>
        </pc:sldMkLst>
        <pc:spChg chg="mod">
          <ac:chgData name="Anna Vignoles" userId="d1201507-a2d1-41b2-8319-0ca6b06cac4b" providerId="ADAL" clId="{E5F9C544-A70B-4E69-AC5D-BF99BF7DB342}" dt="2021-07-01T12:31:24.485" v="368" actId="20577"/>
          <ac:spMkLst>
            <pc:docMk/>
            <pc:sldMk cId="3315050710" sldId="270"/>
            <ac:spMk id="5" creationId="{00000000-0000-0000-0000-000000000000}"/>
          </ac:spMkLst>
        </pc:spChg>
      </pc:sldChg>
      <pc:sldChg chg="del ord">
        <pc:chgData name="Anna Vignoles" userId="d1201507-a2d1-41b2-8319-0ca6b06cac4b" providerId="ADAL" clId="{E5F9C544-A70B-4E69-AC5D-BF99BF7DB342}" dt="2021-07-01T08:53:34.151" v="278" actId="47"/>
        <pc:sldMkLst>
          <pc:docMk/>
          <pc:sldMk cId="1579348848" sldId="276"/>
        </pc:sldMkLst>
      </pc:sldChg>
      <pc:sldChg chg="modSp add del mod">
        <pc:chgData name="Anna Vignoles" userId="d1201507-a2d1-41b2-8319-0ca6b06cac4b" providerId="ADAL" clId="{E5F9C544-A70B-4E69-AC5D-BF99BF7DB342}" dt="2021-07-01T09:22:51.216" v="283" actId="47"/>
        <pc:sldMkLst>
          <pc:docMk/>
          <pc:sldMk cId="2896761510" sldId="278"/>
        </pc:sldMkLst>
        <pc:spChg chg="mod">
          <ac:chgData name="Anna Vignoles" userId="d1201507-a2d1-41b2-8319-0ca6b06cac4b" providerId="ADAL" clId="{E5F9C544-A70B-4E69-AC5D-BF99BF7DB342}" dt="2021-07-01T08:50:24.385" v="172" actId="20577"/>
          <ac:spMkLst>
            <pc:docMk/>
            <pc:sldMk cId="2896761510" sldId="278"/>
            <ac:spMk id="5" creationId="{00000000-0000-0000-0000-000000000000}"/>
          </ac:spMkLst>
        </pc:spChg>
      </pc:sldChg>
      <pc:sldChg chg="modSp add mod">
        <pc:chgData name="Anna Vignoles" userId="d1201507-a2d1-41b2-8319-0ca6b06cac4b" providerId="ADAL" clId="{E5F9C544-A70B-4E69-AC5D-BF99BF7DB342}" dt="2021-07-01T09:22:46.203" v="282" actId="20577"/>
        <pc:sldMkLst>
          <pc:docMk/>
          <pc:sldMk cId="3652921217" sldId="283"/>
        </pc:sldMkLst>
        <pc:spChg chg="mod">
          <ac:chgData name="Anna Vignoles" userId="d1201507-a2d1-41b2-8319-0ca6b06cac4b" providerId="ADAL" clId="{E5F9C544-A70B-4E69-AC5D-BF99BF7DB342}" dt="2021-07-01T09:22:46.203" v="282" actId="20577"/>
          <ac:spMkLst>
            <pc:docMk/>
            <pc:sldMk cId="3652921217" sldId="283"/>
            <ac:spMk id="5" creationId="{00000000-0000-0000-0000-000000000000}"/>
          </ac:spMkLst>
        </pc:spChg>
      </pc:sldChg>
      <pc:sldChg chg="modSp new del mod">
        <pc:chgData name="Anna Vignoles" userId="d1201507-a2d1-41b2-8319-0ca6b06cac4b" providerId="ADAL" clId="{E5F9C544-A70B-4E69-AC5D-BF99BF7DB342}" dt="2021-07-01T08:40:33.859" v="61" actId="2696"/>
        <pc:sldMkLst>
          <pc:docMk/>
          <pc:sldMk cId="155722727" sldId="297"/>
        </pc:sldMkLst>
        <pc:spChg chg="mod">
          <ac:chgData name="Anna Vignoles" userId="d1201507-a2d1-41b2-8319-0ca6b06cac4b" providerId="ADAL" clId="{E5F9C544-A70B-4E69-AC5D-BF99BF7DB342}" dt="2021-07-01T08:39:38.781" v="35" actId="20577"/>
          <ac:spMkLst>
            <pc:docMk/>
            <pc:sldMk cId="155722727" sldId="297"/>
            <ac:spMk id="4" creationId="{E2C4C831-B12B-4AB0-8A59-BF1B2C2FE564}"/>
          </ac:spMkLst>
        </pc:spChg>
      </pc:sldChg>
      <pc:sldChg chg="addSp delSp modSp new del mod">
        <pc:chgData name="Anna Vignoles" userId="d1201507-a2d1-41b2-8319-0ca6b06cac4b" providerId="ADAL" clId="{E5F9C544-A70B-4E69-AC5D-BF99BF7DB342}" dt="2021-07-01T08:49:13.811" v="167" actId="47"/>
        <pc:sldMkLst>
          <pc:docMk/>
          <pc:sldMk cId="3428415220" sldId="297"/>
        </pc:sldMkLst>
        <pc:spChg chg="mod">
          <ac:chgData name="Anna Vignoles" userId="d1201507-a2d1-41b2-8319-0ca6b06cac4b" providerId="ADAL" clId="{E5F9C544-A70B-4E69-AC5D-BF99BF7DB342}" dt="2021-07-01T08:44:24.681" v="110" actId="1076"/>
          <ac:spMkLst>
            <pc:docMk/>
            <pc:sldMk cId="3428415220" sldId="297"/>
            <ac:spMk id="2" creationId="{5471C189-D2F1-4BD1-835D-588425C9FF4A}"/>
          </ac:spMkLst>
        </pc:spChg>
        <pc:spChg chg="del">
          <ac:chgData name="Anna Vignoles" userId="d1201507-a2d1-41b2-8319-0ca6b06cac4b" providerId="ADAL" clId="{E5F9C544-A70B-4E69-AC5D-BF99BF7DB342}" dt="2021-07-01T08:41:44.070" v="63" actId="1032"/>
          <ac:spMkLst>
            <pc:docMk/>
            <pc:sldMk cId="3428415220" sldId="297"/>
            <ac:spMk id="3" creationId="{B77097F8-3EB6-4520-9CC5-8BF2C3AD83FB}"/>
          </ac:spMkLst>
        </pc:spChg>
        <pc:graphicFrameChg chg="add mod modGraphic">
          <ac:chgData name="Anna Vignoles" userId="d1201507-a2d1-41b2-8319-0ca6b06cac4b" providerId="ADAL" clId="{E5F9C544-A70B-4E69-AC5D-BF99BF7DB342}" dt="2021-07-01T08:46:39.515" v="119" actId="12094"/>
          <ac:graphicFrameMkLst>
            <pc:docMk/>
            <pc:sldMk cId="3428415220" sldId="297"/>
            <ac:graphicFrameMk id="4" creationId="{460077CD-2977-4E0A-B46B-EF7D3395891F}"/>
          </ac:graphicFrameMkLst>
        </pc:graphicFrameChg>
      </pc:sldChg>
      <pc:sldChg chg="addSp delSp modSp new mod">
        <pc:chgData name="Anna Vignoles" userId="d1201507-a2d1-41b2-8319-0ca6b06cac4b" providerId="ADAL" clId="{E5F9C544-A70B-4E69-AC5D-BF99BF7DB342}" dt="2021-07-01T12:54:05.370" v="388" actId="20577"/>
        <pc:sldMkLst>
          <pc:docMk/>
          <pc:sldMk cId="1938180192" sldId="298"/>
        </pc:sldMkLst>
        <pc:spChg chg="mod">
          <ac:chgData name="Anna Vignoles" userId="d1201507-a2d1-41b2-8319-0ca6b06cac4b" providerId="ADAL" clId="{E5F9C544-A70B-4E69-AC5D-BF99BF7DB342}" dt="2021-07-01T08:48:52.012" v="163" actId="20577"/>
          <ac:spMkLst>
            <pc:docMk/>
            <pc:sldMk cId="1938180192" sldId="298"/>
            <ac:spMk id="2" creationId="{289E10F8-A4EC-4FC9-B57F-2BB508C50281}"/>
          </ac:spMkLst>
        </pc:spChg>
        <pc:spChg chg="del">
          <ac:chgData name="Anna Vignoles" userId="d1201507-a2d1-41b2-8319-0ca6b06cac4b" providerId="ADAL" clId="{E5F9C544-A70B-4E69-AC5D-BF99BF7DB342}" dt="2021-07-01T08:47:22.355" v="121" actId="1032"/>
          <ac:spMkLst>
            <pc:docMk/>
            <pc:sldMk cId="1938180192" sldId="298"/>
            <ac:spMk id="3" creationId="{439757DD-9B66-4AFE-B49C-D22E14FE11F0}"/>
          </ac:spMkLst>
        </pc:spChg>
        <pc:graphicFrameChg chg="add mod modGraphic">
          <ac:chgData name="Anna Vignoles" userId="d1201507-a2d1-41b2-8319-0ca6b06cac4b" providerId="ADAL" clId="{E5F9C544-A70B-4E69-AC5D-BF99BF7DB342}" dt="2021-07-01T12:54:05.370" v="388" actId="20577"/>
          <ac:graphicFrameMkLst>
            <pc:docMk/>
            <pc:sldMk cId="1938180192" sldId="298"/>
            <ac:graphicFrameMk id="4" creationId="{5276DD62-C688-481F-A04C-3ADE71EF68A0}"/>
          </ac:graphicFrameMkLst>
        </pc:graphicFrameChg>
      </pc:sldChg>
      <pc:sldChg chg="addSp delSp modSp new mod">
        <pc:chgData name="Anna Vignoles" userId="d1201507-a2d1-41b2-8319-0ca6b06cac4b" providerId="ADAL" clId="{E5F9C544-A70B-4E69-AC5D-BF99BF7DB342}" dt="2021-07-01T12:37:44.712" v="386" actId="20577"/>
        <pc:sldMkLst>
          <pc:docMk/>
          <pc:sldMk cId="370560361" sldId="299"/>
        </pc:sldMkLst>
        <pc:spChg chg="mod">
          <ac:chgData name="Anna Vignoles" userId="d1201507-a2d1-41b2-8319-0ca6b06cac4b" providerId="ADAL" clId="{E5F9C544-A70B-4E69-AC5D-BF99BF7DB342}" dt="2021-07-01T08:53:30.772" v="277" actId="20577"/>
          <ac:spMkLst>
            <pc:docMk/>
            <pc:sldMk cId="370560361" sldId="299"/>
            <ac:spMk id="2" creationId="{72DD9750-B58C-4A8B-A08E-4A7A3D93A45D}"/>
          </ac:spMkLst>
        </pc:spChg>
        <pc:spChg chg="del">
          <ac:chgData name="Anna Vignoles" userId="d1201507-a2d1-41b2-8319-0ca6b06cac4b" providerId="ADAL" clId="{E5F9C544-A70B-4E69-AC5D-BF99BF7DB342}" dt="2021-07-01T08:51:26.748" v="174" actId="1032"/>
          <ac:spMkLst>
            <pc:docMk/>
            <pc:sldMk cId="370560361" sldId="299"/>
            <ac:spMk id="3" creationId="{E322519E-6990-477E-A036-A2ABBC22A955}"/>
          </ac:spMkLst>
        </pc:spChg>
        <pc:graphicFrameChg chg="add mod modGraphic">
          <ac:chgData name="Anna Vignoles" userId="d1201507-a2d1-41b2-8319-0ca6b06cac4b" providerId="ADAL" clId="{E5F9C544-A70B-4E69-AC5D-BF99BF7DB342}" dt="2021-07-01T12:37:44.712" v="386" actId="20577"/>
          <ac:graphicFrameMkLst>
            <pc:docMk/>
            <pc:sldMk cId="370560361" sldId="299"/>
            <ac:graphicFrameMk id="4" creationId="{3F3CEA6C-BF8C-491F-BA13-9B6628A51EDC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leverhulme.sharepoint.com/sites/LeverhulmeTrust/Shared%20Documents/General/Phendi/Data/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'Awards by discipline'!$O$2:$O$3</c:f>
              <c:strCache>
                <c:ptCount val="2"/>
                <c:pt idx="1">
                  <c:v>2016-2019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F71AA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BC64-48C5-AA56-D20113F118C9}"/>
              </c:ext>
            </c:extLst>
          </c:dPt>
          <c:dPt>
            <c:idx val="1"/>
            <c:invertIfNegative val="0"/>
            <c:bubble3D val="0"/>
            <c:spPr>
              <a:solidFill>
                <a:srgbClr val="98CAE8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C64-48C5-AA56-D20113F118C9}"/>
              </c:ext>
            </c:extLst>
          </c:dPt>
          <c:dPt>
            <c:idx val="2"/>
            <c:invertIfNegative val="0"/>
            <c:bubble3D val="0"/>
            <c:spPr>
              <a:solidFill>
                <a:srgbClr val="89ADC8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BC64-48C5-AA56-D20113F118C9}"/>
              </c:ext>
            </c:extLst>
          </c:dPt>
          <c:dLbls>
            <c:dLbl>
              <c:idx val="0"/>
              <c:layout>
                <c:manualLayout>
                  <c:x val="0"/>
                  <c:y val="8.1743634195619534E-3"/>
                </c:manualLayout>
              </c:layout>
              <c:tx>
                <c:rich>
                  <a:bodyPr/>
                  <a:lstStyle/>
                  <a:p>
                    <a:fld id="{A7355A5D-9283-444F-8408-CC70457156C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BC64-48C5-AA56-D20113F118C9}"/>
                </c:ext>
              </c:extLst>
            </c:dLbl>
            <c:dLbl>
              <c:idx val="1"/>
              <c:layout>
                <c:manualLayout>
                  <c:x val="6.02729964921116E-6"/>
                  <c:y val="5.0535686054141195E-3"/>
                </c:manualLayout>
              </c:layout>
              <c:tx>
                <c:rich>
                  <a:bodyPr/>
                  <a:lstStyle/>
                  <a:p>
                    <a:fld id="{A0F2267F-F7B6-449E-8CA1-C7B628C9D6FA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BC64-48C5-AA56-D20113F118C9}"/>
                </c:ext>
              </c:extLst>
            </c:dLbl>
            <c:dLbl>
              <c:idx val="2"/>
              <c:layout>
                <c:manualLayout>
                  <c:x val="3.3554728488743909E-3"/>
                  <c:y val="2.697475240799798E-3"/>
                </c:manualLayout>
              </c:layout>
              <c:tx>
                <c:rich>
                  <a:bodyPr/>
                  <a:lstStyle/>
                  <a:p>
                    <a:fld id="{5DE4DCC2-02E3-4569-B976-63778974CDF0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BC64-48C5-AA56-D20113F118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D2D5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'Awards by discipline'!$N$4:$N$6</c:f>
              <c:strCache>
                <c:ptCount val="3"/>
                <c:pt idx="0">
                  <c:v>Humanities </c:v>
                </c:pt>
                <c:pt idx="1">
                  <c:v>Social Sciences</c:v>
                </c:pt>
                <c:pt idx="2">
                  <c:v>Sciences </c:v>
                </c:pt>
              </c:strCache>
            </c:strRef>
          </c:cat>
          <c:val>
            <c:numRef>
              <c:f>'Awards by discipline'!$O$4:$O$6</c:f>
              <c:numCache>
                <c:formatCode>General</c:formatCode>
                <c:ptCount val="3"/>
                <c:pt idx="0">
                  <c:v>995</c:v>
                </c:pt>
                <c:pt idx="1">
                  <c:v>478</c:v>
                </c:pt>
                <c:pt idx="2">
                  <c:v>1018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('Awards by discipline'!$O$10,'Awards by discipline'!$O$11,'Awards by discipline'!$O$12)</c15:f>
                <c15:dlblRangeCache>
                  <c:ptCount val="3"/>
                  <c:pt idx="0">
                    <c:v>40%</c:v>
                  </c:pt>
                  <c:pt idx="1">
                    <c:v>19%</c:v>
                  </c:pt>
                  <c:pt idx="2">
                    <c:v>41%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3-BC64-48C5-AA56-D20113F118C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7"/>
        <c:overlap val="-24"/>
        <c:axId val="914632031"/>
        <c:axId val="906272927"/>
      </c:barChart>
      <c:catAx>
        <c:axId val="914632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D2D5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D2D5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906272927"/>
        <c:crosses val="autoZero"/>
        <c:auto val="1"/>
        <c:lblAlgn val="ctr"/>
        <c:lblOffset val="100"/>
        <c:noMultiLvlLbl val="0"/>
      </c:catAx>
      <c:valAx>
        <c:axId val="906272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alpha val="27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50" b="0" i="0" u="none" strike="noStrike" kern="1200" baseline="0">
                <a:solidFill>
                  <a:srgbClr val="0D2D5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914632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2EF8C0-5375-45ED-902D-550B993E039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4000349-F5E5-4057-A4F2-95FE7893307E}">
      <dgm:prSet phldrT="[Text]"/>
      <dgm:spPr/>
      <dgm:t>
        <a:bodyPr/>
        <a:lstStyle/>
        <a:p>
          <a:r>
            <a:rPr lang="en-GB"/>
            <a:t>2.4% </a:t>
          </a:r>
          <a:endParaRPr lang="en-GB" dirty="0"/>
        </a:p>
      </dgm:t>
    </dgm:pt>
    <dgm:pt modelId="{8682AD89-AB1A-4EC8-9BE4-A6751D4464DE}" type="parTrans" cxnId="{F76A09B8-A89F-4B89-8334-B683E0944473}">
      <dgm:prSet/>
      <dgm:spPr/>
      <dgm:t>
        <a:bodyPr/>
        <a:lstStyle/>
        <a:p>
          <a:endParaRPr lang="en-GB"/>
        </a:p>
      </dgm:t>
    </dgm:pt>
    <dgm:pt modelId="{FFD1E5F5-4B95-40CD-87FB-2BBF6F26A562}" type="sibTrans" cxnId="{F76A09B8-A89F-4B89-8334-B683E0944473}">
      <dgm:prSet/>
      <dgm:spPr/>
      <dgm:t>
        <a:bodyPr/>
        <a:lstStyle/>
        <a:p>
          <a:endParaRPr lang="en-GB"/>
        </a:p>
      </dgm:t>
    </dgm:pt>
    <dgm:pt modelId="{17715E86-BEF4-49C2-A170-72BB5D011A04}">
      <dgm:prSet phldrT="[Text]" custT="1"/>
      <dgm:spPr/>
      <dgm:t>
        <a:bodyPr/>
        <a:lstStyle/>
        <a:p>
          <a:r>
            <a:rPr lang="en-US" sz="2000" dirty="0"/>
            <a:t>£100m per annum </a:t>
          </a:r>
          <a:endParaRPr lang="en-GB" sz="2000" dirty="0"/>
        </a:p>
      </dgm:t>
    </dgm:pt>
    <dgm:pt modelId="{BA8E85F2-9488-4CC2-BE87-1FD5CA3650CD}" type="parTrans" cxnId="{B4BE7B1F-FEDD-4F1C-9CD1-1E0ADB89BA38}">
      <dgm:prSet/>
      <dgm:spPr/>
      <dgm:t>
        <a:bodyPr/>
        <a:lstStyle/>
        <a:p>
          <a:endParaRPr lang="en-GB"/>
        </a:p>
      </dgm:t>
    </dgm:pt>
    <dgm:pt modelId="{69D0F747-4476-47B2-8F92-1065E11BF0C7}" type="sibTrans" cxnId="{B4BE7B1F-FEDD-4F1C-9CD1-1E0ADB89BA38}">
      <dgm:prSet/>
      <dgm:spPr/>
      <dgm:t>
        <a:bodyPr/>
        <a:lstStyle/>
        <a:p>
          <a:endParaRPr lang="en-GB"/>
        </a:p>
      </dgm:t>
    </dgm:pt>
    <dgm:pt modelId="{E611E538-3412-4B13-84E0-C81C760BD010}">
      <dgm:prSet phldrT="[Text]"/>
      <dgm:spPr/>
      <dgm:t>
        <a:bodyPr/>
        <a:lstStyle/>
        <a:p>
          <a:endParaRPr lang="en-GB" dirty="0"/>
        </a:p>
      </dgm:t>
    </dgm:pt>
    <dgm:pt modelId="{9BBD2984-7E1B-477B-8E40-F5D027FE2D29}" type="parTrans" cxnId="{6EB7F3C6-09DF-4A2F-BED6-0126D64FA200}">
      <dgm:prSet/>
      <dgm:spPr/>
      <dgm:t>
        <a:bodyPr/>
        <a:lstStyle/>
        <a:p>
          <a:endParaRPr lang="en-GB"/>
        </a:p>
      </dgm:t>
    </dgm:pt>
    <dgm:pt modelId="{C6064C87-6C43-4203-96B6-EB1C7FCBBD22}" type="sibTrans" cxnId="{6EB7F3C6-09DF-4A2F-BED6-0126D64FA200}">
      <dgm:prSet/>
      <dgm:spPr/>
      <dgm:t>
        <a:bodyPr/>
        <a:lstStyle/>
        <a:p>
          <a:endParaRPr lang="en-GB"/>
        </a:p>
      </dgm:t>
    </dgm:pt>
    <dgm:pt modelId="{7C94F5DD-DD5C-4AD4-B7E7-194990F6A5C9}">
      <dgm:prSet custT="1"/>
      <dgm:spPr/>
      <dgm:t>
        <a:bodyPr/>
        <a:lstStyle/>
        <a:p>
          <a:r>
            <a:rPr lang="en-US" sz="2000" dirty="0"/>
            <a:t>14 funding schemes</a:t>
          </a:r>
          <a:endParaRPr lang="en-GB" sz="2000" dirty="0"/>
        </a:p>
      </dgm:t>
    </dgm:pt>
    <dgm:pt modelId="{0A7E20F9-5847-4F4A-BC48-A59D40E7154F}" type="parTrans" cxnId="{E552CEF9-EFF8-4AE5-A3DF-C3E67C810429}">
      <dgm:prSet/>
      <dgm:spPr/>
      <dgm:t>
        <a:bodyPr/>
        <a:lstStyle/>
        <a:p>
          <a:endParaRPr lang="en-GB"/>
        </a:p>
      </dgm:t>
    </dgm:pt>
    <dgm:pt modelId="{E42704FA-AF45-4097-BC36-996016E98F19}" type="sibTrans" cxnId="{E552CEF9-EFF8-4AE5-A3DF-C3E67C810429}">
      <dgm:prSet/>
      <dgm:spPr/>
      <dgm:t>
        <a:bodyPr/>
        <a:lstStyle/>
        <a:p>
          <a:endParaRPr lang="en-GB"/>
        </a:p>
      </dgm:t>
    </dgm:pt>
    <dgm:pt modelId="{B276A375-9BBC-4E0D-B177-5A135B9A95C8}">
      <dgm:prSet custT="1"/>
      <dgm:spPr/>
      <dgm:t>
        <a:bodyPr/>
        <a:lstStyle/>
        <a:p>
          <a:r>
            <a:rPr lang="en-GB" sz="2000" dirty="0"/>
            <a:t>14,000 peer reviews</a:t>
          </a:r>
        </a:p>
      </dgm:t>
    </dgm:pt>
    <dgm:pt modelId="{AB62F6C8-8D4E-4CD5-B510-1F0854EBA337}" type="parTrans" cxnId="{C7CEDA9B-85C2-4D34-B5A3-4495B6EBDDDA}">
      <dgm:prSet/>
      <dgm:spPr/>
      <dgm:t>
        <a:bodyPr/>
        <a:lstStyle/>
        <a:p>
          <a:endParaRPr lang="en-GB"/>
        </a:p>
      </dgm:t>
    </dgm:pt>
    <dgm:pt modelId="{F52AB45B-E011-4DED-BBA2-F1AF469B0EED}" type="sibTrans" cxnId="{C7CEDA9B-85C2-4D34-B5A3-4495B6EBDDDA}">
      <dgm:prSet/>
      <dgm:spPr/>
      <dgm:t>
        <a:bodyPr/>
        <a:lstStyle/>
        <a:p>
          <a:endParaRPr lang="en-GB"/>
        </a:p>
      </dgm:t>
    </dgm:pt>
    <dgm:pt modelId="{0CAE345F-CEFA-4585-971C-EC420DF8A297}">
      <dgm:prSet custT="1"/>
      <dgm:spPr/>
      <dgm:t>
        <a:bodyPr/>
        <a:lstStyle/>
        <a:p>
          <a:r>
            <a:rPr lang="en-GB" sz="2000" dirty="0"/>
            <a:t>650 grants </a:t>
          </a:r>
        </a:p>
      </dgm:t>
    </dgm:pt>
    <dgm:pt modelId="{FEF2BEAF-A1F2-40D2-9ABB-403A55397A5E}" type="parTrans" cxnId="{A747E5DE-201B-4F68-BB87-63E0A28AF3E4}">
      <dgm:prSet/>
      <dgm:spPr/>
      <dgm:t>
        <a:bodyPr/>
        <a:lstStyle/>
        <a:p>
          <a:endParaRPr lang="en-GB"/>
        </a:p>
      </dgm:t>
    </dgm:pt>
    <dgm:pt modelId="{72E4726B-ADC9-4AC7-8981-5134991B5FA3}" type="sibTrans" cxnId="{A747E5DE-201B-4F68-BB87-63E0A28AF3E4}">
      <dgm:prSet/>
      <dgm:spPr/>
      <dgm:t>
        <a:bodyPr/>
        <a:lstStyle/>
        <a:p>
          <a:endParaRPr lang="en-GB"/>
        </a:p>
      </dgm:t>
    </dgm:pt>
    <dgm:pt modelId="{E5B16401-0D5D-4434-8093-42A05CDD196F}">
      <dgm:prSet custT="1"/>
      <dgm:spPr/>
      <dgm:t>
        <a:bodyPr/>
        <a:lstStyle/>
        <a:p>
          <a:r>
            <a:rPr lang="en-GB" sz="2000" dirty="0"/>
            <a:t>90+ HEIS</a:t>
          </a:r>
          <a:endParaRPr lang="en-US" sz="2000" dirty="0"/>
        </a:p>
      </dgm:t>
    </dgm:pt>
    <dgm:pt modelId="{B849EFBE-83CB-4147-9A60-F3DB977CDCDF}" type="parTrans" cxnId="{E26770C5-0F40-4288-8F94-F90346C1278A}">
      <dgm:prSet/>
      <dgm:spPr/>
      <dgm:t>
        <a:bodyPr/>
        <a:lstStyle/>
        <a:p>
          <a:endParaRPr lang="en-GB"/>
        </a:p>
      </dgm:t>
    </dgm:pt>
    <dgm:pt modelId="{0F0A439F-C738-4F0C-8930-81C175480D55}" type="sibTrans" cxnId="{E26770C5-0F40-4288-8F94-F90346C1278A}">
      <dgm:prSet/>
      <dgm:spPr/>
      <dgm:t>
        <a:bodyPr/>
        <a:lstStyle/>
        <a:p>
          <a:endParaRPr lang="en-GB"/>
        </a:p>
      </dgm:t>
    </dgm:pt>
    <dgm:pt modelId="{8E3D42DB-C48D-4C96-961F-63BEAEB8FF9E}" type="pres">
      <dgm:prSet presAssocID="{DE2EF8C0-5375-45ED-902D-550B993E039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92FCEC6-02F5-4261-880D-8D46B52C292E}" type="pres">
      <dgm:prSet presAssocID="{A4000349-F5E5-4057-A4F2-95FE7893307E}" presName="centerShape" presStyleLbl="node0" presStyleIdx="0" presStyleCnt="1"/>
      <dgm:spPr/>
    </dgm:pt>
    <dgm:pt modelId="{D1569DB2-C0D1-4FE9-938D-7E0922BEEA9C}" type="pres">
      <dgm:prSet presAssocID="{17715E86-BEF4-49C2-A170-72BB5D011A04}" presName="node" presStyleLbl="node1" presStyleIdx="0" presStyleCnt="5">
        <dgm:presLayoutVars>
          <dgm:bulletEnabled val="1"/>
        </dgm:presLayoutVars>
      </dgm:prSet>
      <dgm:spPr/>
    </dgm:pt>
    <dgm:pt modelId="{8D8BD5A8-0A4D-44D4-B18C-B6980674618C}" type="pres">
      <dgm:prSet presAssocID="{17715E86-BEF4-49C2-A170-72BB5D011A04}" presName="dummy" presStyleCnt="0"/>
      <dgm:spPr/>
    </dgm:pt>
    <dgm:pt modelId="{3B136749-6C0C-4A48-98D1-4B85FADA151B}" type="pres">
      <dgm:prSet presAssocID="{69D0F747-4476-47B2-8F92-1065E11BF0C7}" presName="sibTrans" presStyleLbl="sibTrans2D1" presStyleIdx="0" presStyleCnt="5"/>
      <dgm:spPr/>
    </dgm:pt>
    <dgm:pt modelId="{0E682489-6BC1-48D5-BD00-E179EE11C9B8}" type="pres">
      <dgm:prSet presAssocID="{7C94F5DD-DD5C-4AD4-B7E7-194990F6A5C9}" presName="node" presStyleLbl="node1" presStyleIdx="1" presStyleCnt="5">
        <dgm:presLayoutVars>
          <dgm:bulletEnabled val="1"/>
        </dgm:presLayoutVars>
      </dgm:prSet>
      <dgm:spPr/>
    </dgm:pt>
    <dgm:pt modelId="{3AE29B84-5D50-4105-8E87-6EA56302E200}" type="pres">
      <dgm:prSet presAssocID="{7C94F5DD-DD5C-4AD4-B7E7-194990F6A5C9}" presName="dummy" presStyleCnt="0"/>
      <dgm:spPr/>
    </dgm:pt>
    <dgm:pt modelId="{850C0313-A36D-402F-B9E0-C35FFDBB2D34}" type="pres">
      <dgm:prSet presAssocID="{E42704FA-AF45-4097-BC36-996016E98F19}" presName="sibTrans" presStyleLbl="sibTrans2D1" presStyleIdx="1" presStyleCnt="5"/>
      <dgm:spPr/>
    </dgm:pt>
    <dgm:pt modelId="{983AF30F-1492-422A-B498-153B2B16C49D}" type="pres">
      <dgm:prSet presAssocID="{B276A375-9BBC-4E0D-B177-5A135B9A95C8}" presName="node" presStyleLbl="node1" presStyleIdx="2" presStyleCnt="5">
        <dgm:presLayoutVars>
          <dgm:bulletEnabled val="1"/>
        </dgm:presLayoutVars>
      </dgm:prSet>
      <dgm:spPr/>
    </dgm:pt>
    <dgm:pt modelId="{48747587-56FA-4DF2-AE78-C01E8B5B7DC1}" type="pres">
      <dgm:prSet presAssocID="{B276A375-9BBC-4E0D-B177-5A135B9A95C8}" presName="dummy" presStyleCnt="0"/>
      <dgm:spPr/>
    </dgm:pt>
    <dgm:pt modelId="{16180D6E-8C21-497E-94C9-64157F412E2B}" type="pres">
      <dgm:prSet presAssocID="{F52AB45B-E011-4DED-BBA2-F1AF469B0EED}" presName="sibTrans" presStyleLbl="sibTrans2D1" presStyleIdx="2" presStyleCnt="5"/>
      <dgm:spPr/>
    </dgm:pt>
    <dgm:pt modelId="{AFACABBD-AE7A-4D92-B006-7CF56E0C31A8}" type="pres">
      <dgm:prSet presAssocID="{0CAE345F-CEFA-4585-971C-EC420DF8A297}" presName="node" presStyleLbl="node1" presStyleIdx="3" presStyleCnt="5">
        <dgm:presLayoutVars>
          <dgm:bulletEnabled val="1"/>
        </dgm:presLayoutVars>
      </dgm:prSet>
      <dgm:spPr/>
    </dgm:pt>
    <dgm:pt modelId="{A3BF7E8F-0266-4ABE-8190-DCF12D92E744}" type="pres">
      <dgm:prSet presAssocID="{0CAE345F-CEFA-4585-971C-EC420DF8A297}" presName="dummy" presStyleCnt="0"/>
      <dgm:spPr/>
    </dgm:pt>
    <dgm:pt modelId="{A7F3EA57-8A91-41CA-BCED-259EF1381D8E}" type="pres">
      <dgm:prSet presAssocID="{72E4726B-ADC9-4AC7-8981-5134991B5FA3}" presName="sibTrans" presStyleLbl="sibTrans2D1" presStyleIdx="3" presStyleCnt="5"/>
      <dgm:spPr/>
    </dgm:pt>
    <dgm:pt modelId="{79C046D0-28B9-42F3-A605-93C480D5E365}" type="pres">
      <dgm:prSet presAssocID="{E5B16401-0D5D-4434-8093-42A05CDD196F}" presName="node" presStyleLbl="node1" presStyleIdx="4" presStyleCnt="5">
        <dgm:presLayoutVars>
          <dgm:bulletEnabled val="1"/>
        </dgm:presLayoutVars>
      </dgm:prSet>
      <dgm:spPr/>
    </dgm:pt>
    <dgm:pt modelId="{1F0DCF19-F2B0-4031-9D07-07EC84842343}" type="pres">
      <dgm:prSet presAssocID="{E5B16401-0D5D-4434-8093-42A05CDD196F}" presName="dummy" presStyleCnt="0"/>
      <dgm:spPr/>
    </dgm:pt>
    <dgm:pt modelId="{0C6338F3-2F8A-4500-96AD-249DDE893098}" type="pres">
      <dgm:prSet presAssocID="{0F0A439F-C738-4F0C-8930-81C175480D55}" presName="sibTrans" presStyleLbl="sibTrans2D1" presStyleIdx="4" presStyleCnt="5"/>
      <dgm:spPr/>
    </dgm:pt>
  </dgm:ptLst>
  <dgm:cxnLst>
    <dgm:cxn modelId="{16E4350B-B3F1-4029-BAF3-526E264AEC4C}" type="presOf" srcId="{F52AB45B-E011-4DED-BBA2-F1AF469B0EED}" destId="{16180D6E-8C21-497E-94C9-64157F412E2B}" srcOrd="0" destOrd="0" presId="urn:microsoft.com/office/officeart/2005/8/layout/radial6"/>
    <dgm:cxn modelId="{71E12B1B-4389-4291-A214-33C2BAB0F587}" type="presOf" srcId="{E5B16401-0D5D-4434-8093-42A05CDD196F}" destId="{79C046D0-28B9-42F3-A605-93C480D5E365}" srcOrd="0" destOrd="0" presId="urn:microsoft.com/office/officeart/2005/8/layout/radial6"/>
    <dgm:cxn modelId="{B4BE7B1F-FEDD-4F1C-9CD1-1E0ADB89BA38}" srcId="{A4000349-F5E5-4057-A4F2-95FE7893307E}" destId="{17715E86-BEF4-49C2-A170-72BB5D011A04}" srcOrd="0" destOrd="0" parTransId="{BA8E85F2-9488-4CC2-BE87-1FD5CA3650CD}" sibTransId="{69D0F747-4476-47B2-8F92-1065E11BF0C7}"/>
    <dgm:cxn modelId="{D7745829-B8CA-40A9-B733-4BF868B2408D}" type="presOf" srcId="{0F0A439F-C738-4F0C-8930-81C175480D55}" destId="{0C6338F3-2F8A-4500-96AD-249DDE893098}" srcOrd="0" destOrd="0" presId="urn:microsoft.com/office/officeart/2005/8/layout/radial6"/>
    <dgm:cxn modelId="{A2F7DA3B-CBDD-4C15-B7F1-9151136D4E90}" type="presOf" srcId="{72E4726B-ADC9-4AC7-8981-5134991B5FA3}" destId="{A7F3EA57-8A91-41CA-BCED-259EF1381D8E}" srcOrd="0" destOrd="0" presId="urn:microsoft.com/office/officeart/2005/8/layout/radial6"/>
    <dgm:cxn modelId="{C5D4DD40-D83E-46A1-8EE8-4C2D7D2FFEBB}" type="presOf" srcId="{DE2EF8C0-5375-45ED-902D-550B993E0399}" destId="{8E3D42DB-C48D-4C96-961F-63BEAEB8FF9E}" srcOrd="0" destOrd="0" presId="urn:microsoft.com/office/officeart/2005/8/layout/radial6"/>
    <dgm:cxn modelId="{0C66125D-C3EF-4D30-BE09-D357160EFBB3}" type="presOf" srcId="{A4000349-F5E5-4057-A4F2-95FE7893307E}" destId="{392FCEC6-02F5-4261-880D-8D46B52C292E}" srcOrd="0" destOrd="0" presId="urn:microsoft.com/office/officeart/2005/8/layout/radial6"/>
    <dgm:cxn modelId="{31099341-2ABA-4A39-9B1B-3CF783FA923C}" type="presOf" srcId="{17715E86-BEF4-49C2-A170-72BB5D011A04}" destId="{D1569DB2-C0D1-4FE9-938D-7E0922BEEA9C}" srcOrd="0" destOrd="0" presId="urn:microsoft.com/office/officeart/2005/8/layout/radial6"/>
    <dgm:cxn modelId="{BEEB2F67-F9FB-44CA-B459-9FFC14ACB36A}" type="presOf" srcId="{E42704FA-AF45-4097-BC36-996016E98F19}" destId="{850C0313-A36D-402F-B9E0-C35FFDBB2D34}" srcOrd="0" destOrd="0" presId="urn:microsoft.com/office/officeart/2005/8/layout/radial6"/>
    <dgm:cxn modelId="{C7CEDA9B-85C2-4D34-B5A3-4495B6EBDDDA}" srcId="{A4000349-F5E5-4057-A4F2-95FE7893307E}" destId="{B276A375-9BBC-4E0D-B177-5A135B9A95C8}" srcOrd="2" destOrd="0" parTransId="{AB62F6C8-8D4E-4CD5-B510-1F0854EBA337}" sibTransId="{F52AB45B-E011-4DED-BBA2-F1AF469B0EED}"/>
    <dgm:cxn modelId="{47762FAA-073A-4101-83B5-D26FD03A325C}" type="presOf" srcId="{7C94F5DD-DD5C-4AD4-B7E7-194990F6A5C9}" destId="{0E682489-6BC1-48D5-BD00-E179EE11C9B8}" srcOrd="0" destOrd="0" presId="urn:microsoft.com/office/officeart/2005/8/layout/radial6"/>
    <dgm:cxn modelId="{F76A09B8-A89F-4B89-8334-B683E0944473}" srcId="{DE2EF8C0-5375-45ED-902D-550B993E0399}" destId="{A4000349-F5E5-4057-A4F2-95FE7893307E}" srcOrd="0" destOrd="0" parTransId="{8682AD89-AB1A-4EC8-9BE4-A6751D4464DE}" sibTransId="{FFD1E5F5-4B95-40CD-87FB-2BBF6F26A562}"/>
    <dgm:cxn modelId="{185384BC-3FA5-4B66-9E3F-DD9B34A0D671}" type="presOf" srcId="{69D0F747-4476-47B2-8F92-1065E11BF0C7}" destId="{3B136749-6C0C-4A48-98D1-4B85FADA151B}" srcOrd="0" destOrd="0" presId="urn:microsoft.com/office/officeart/2005/8/layout/radial6"/>
    <dgm:cxn modelId="{E26770C5-0F40-4288-8F94-F90346C1278A}" srcId="{A4000349-F5E5-4057-A4F2-95FE7893307E}" destId="{E5B16401-0D5D-4434-8093-42A05CDD196F}" srcOrd="4" destOrd="0" parTransId="{B849EFBE-83CB-4147-9A60-F3DB977CDCDF}" sibTransId="{0F0A439F-C738-4F0C-8930-81C175480D55}"/>
    <dgm:cxn modelId="{6EB7F3C6-09DF-4A2F-BED6-0126D64FA200}" srcId="{DE2EF8C0-5375-45ED-902D-550B993E0399}" destId="{E611E538-3412-4B13-84E0-C81C760BD010}" srcOrd="1" destOrd="0" parTransId="{9BBD2984-7E1B-477B-8E40-F5D027FE2D29}" sibTransId="{C6064C87-6C43-4203-96B6-EB1C7FCBBD22}"/>
    <dgm:cxn modelId="{5AB208D0-54F2-47BE-B8A3-14B60AEE23CA}" type="presOf" srcId="{B276A375-9BBC-4E0D-B177-5A135B9A95C8}" destId="{983AF30F-1492-422A-B498-153B2B16C49D}" srcOrd="0" destOrd="0" presId="urn:microsoft.com/office/officeart/2005/8/layout/radial6"/>
    <dgm:cxn modelId="{A747E5DE-201B-4F68-BB87-63E0A28AF3E4}" srcId="{A4000349-F5E5-4057-A4F2-95FE7893307E}" destId="{0CAE345F-CEFA-4585-971C-EC420DF8A297}" srcOrd="3" destOrd="0" parTransId="{FEF2BEAF-A1F2-40D2-9ABB-403A55397A5E}" sibTransId="{72E4726B-ADC9-4AC7-8981-5134991B5FA3}"/>
    <dgm:cxn modelId="{B073EBF4-3D80-4A55-8A7B-037DDFC0EF64}" type="presOf" srcId="{0CAE345F-CEFA-4585-971C-EC420DF8A297}" destId="{AFACABBD-AE7A-4D92-B006-7CF56E0C31A8}" srcOrd="0" destOrd="0" presId="urn:microsoft.com/office/officeart/2005/8/layout/radial6"/>
    <dgm:cxn modelId="{E552CEF9-EFF8-4AE5-A3DF-C3E67C810429}" srcId="{A4000349-F5E5-4057-A4F2-95FE7893307E}" destId="{7C94F5DD-DD5C-4AD4-B7E7-194990F6A5C9}" srcOrd="1" destOrd="0" parTransId="{0A7E20F9-5847-4F4A-BC48-A59D40E7154F}" sibTransId="{E42704FA-AF45-4097-BC36-996016E98F19}"/>
    <dgm:cxn modelId="{E5EFB8D0-75D0-41EB-A5E1-BC99CB4A4A1D}" type="presParOf" srcId="{8E3D42DB-C48D-4C96-961F-63BEAEB8FF9E}" destId="{392FCEC6-02F5-4261-880D-8D46B52C292E}" srcOrd="0" destOrd="0" presId="urn:microsoft.com/office/officeart/2005/8/layout/radial6"/>
    <dgm:cxn modelId="{B95E0719-9714-456C-A7EC-CA339AA5D459}" type="presParOf" srcId="{8E3D42DB-C48D-4C96-961F-63BEAEB8FF9E}" destId="{D1569DB2-C0D1-4FE9-938D-7E0922BEEA9C}" srcOrd="1" destOrd="0" presId="urn:microsoft.com/office/officeart/2005/8/layout/radial6"/>
    <dgm:cxn modelId="{ACB6AA00-3A5E-41BB-A734-F38BBB57EBFA}" type="presParOf" srcId="{8E3D42DB-C48D-4C96-961F-63BEAEB8FF9E}" destId="{8D8BD5A8-0A4D-44D4-B18C-B6980674618C}" srcOrd="2" destOrd="0" presId="urn:microsoft.com/office/officeart/2005/8/layout/radial6"/>
    <dgm:cxn modelId="{A5FE785B-FC56-41FD-9288-991660B2E8D6}" type="presParOf" srcId="{8E3D42DB-C48D-4C96-961F-63BEAEB8FF9E}" destId="{3B136749-6C0C-4A48-98D1-4B85FADA151B}" srcOrd="3" destOrd="0" presId="urn:microsoft.com/office/officeart/2005/8/layout/radial6"/>
    <dgm:cxn modelId="{FA50F7DE-0011-41B4-AE41-E7EE5F0FF2D8}" type="presParOf" srcId="{8E3D42DB-C48D-4C96-961F-63BEAEB8FF9E}" destId="{0E682489-6BC1-48D5-BD00-E179EE11C9B8}" srcOrd="4" destOrd="0" presId="urn:microsoft.com/office/officeart/2005/8/layout/radial6"/>
    <dgm:cxn modelId="{0DBDA2A4-EDA1-4ADE-BF93-F6F12DFFD761}" type="presParOf" srcId="{8E3D42DB-C48D-4C96-961F-63BEAEB8FF9E}" destId="{3AE29B84-5D50-4105-8E87-6EA56302E200}" srcOrd="5" destOrd="0" presId="urn:microsoft.com/office/officeart/2005/8/layout/radial6"/>
    <dgm:cxn modelId="{B8D36FF2-DD56-46DA-BD15-71550D10DE9D}" type="presParOf" srcId="{8E3D42DB-C48D-4C96-961F-63BEAEB8FF9E}" destId="{850C0313-A36D-402F-B9E0-C35FFDBB2D34}" srcOrd="6" destOrd="0" presId="urn:microsoft.com/office/officeart/2005/8/layout/radial6"/>
    <dgm:cxn modelId="{4E93D26B-B815-4194-8DBC-D95E9A713F60}" type="presParOf" srcId="{8E3D42DB-C48D-4C96-961F-63BEAEB8FF9E}" destId="{983AF30F-1492-422A-B498-153B2B16C49D}" srcOrd="7" destOrd="0" presId="urn:microsoft.com/office/officeart/2005/8/layout/radial6"/>
    <dgm:cxn modelId="{80BAFC1C-B406-4498-A2FC-AB2182C8F767}" type="presParOf" srcId="{8E3D42DB-C48D-4C96-961F-63BEAEB8FF9E}" destId="{48747587-56FA-4DF2-AE78-C01E8B5B7DC1}" srcOrd="8" destOrd="0" presId="urn:microsoft.com/office/officeart/2005/8/layout/radial6"/>
    <dgm:cxn modelId="{F5903593-D923-4F6D-8FC2-44108F9D20D4}" type="presParOf" srcId="{8E3D42DB-C48D-4C96-961F-63BEAEB8FF9E}" destId="{16180D6E-8C21-497E-94C9-64157F412E2B}" srcOrd="9" destOrd="0" presId="urn:microsoft.com/office/officeart/2005/8/layout/radial6"/>
    <dgm:cxn modelId="{D87F412C-A21E-48C0-9931-9D5707CFE043}" type="presParOf" srcId="{8E3D42DB-C48D-4C96-961F-63BEAEB8FF9E}" destId="{AFACABBD-AE7A-4D92-B006-7CF56E0C31A8}" srcOrd="10" destOrd="0" presId="urn:microsoft.com/office/officeart/2005/8/layout/radial6"/>
    <dgm:cxn modelId="{A76FB678-0EE2-41B5-8CCA-DBAF900BBACA}" type="presParOf" srcId="{8E3D42DB-C48D-4C96-961F-63BEAEB8FF9E}" destId="{A3BF7E8F-0266-4ABE-8190-DCF12D92E744}" srcOrd="11" destOrd="0" presId="urn:microsoft.com/office/officeart/2005/8/layout/radial6"/>
    <dgm:cxn modelId="{3B385075-D95D-4D94-A502-ABAACB10C18A}" type="presParOf" srcId="{8E3D42DB-C48D-4C96-961F-63BEAEB8FF9E}" destId="{A7F3EA57-8A91-41CA-BCED-259EF1381D8E}" srcOrd="12" destOrd="0" presId="urn:microsoft.com/office/officeart/2005/8/layout/radial6"/>
    <dgm:cxn modelId="{03C5FB01-D652-4AD6-A177-C34E03CF86C4}" type="presParOf" srcId="{8E3D42DB-C48D-4C96-961F-63BEAEB8FF9E}" destId="{79C046D0-28B9-42F3-A605-93C480D5E365}" srcOrd="13" destOrd="0" presId="urn:microsoft.com/office/officeart/2005/8/layout/radial6"/>
    <dgm:cxn modelId="{868A7E92-3A29-42DF-951B-24C1FC26C51C}" type="presParOf" srcId="{8E3D42DB-C48D-4C96-961F-63BEAEB8FF9E}" destId="{1F0DCF19-F2B0-4031-9D07-07EC84842343}" srcOrd="14" destOrd="0" presId="urn:microsoft.com/office/officeart/2005/8/layout/radial6"/>
    <dgm:cxn modelId="{DC5E96E2-A6E7-4C83-9F07-0A97D4B938B0}" type="presParOf" srcId="{8E3D42DB-C48D-4C96-961F-63BEAEB8FF9E}" destId="{0C6338F3-2F8A-4500-96AD-249DDE893098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F8CFE1-5316-4195-B945-2F1E96F68F1D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17AF14E-8502-42CD-B4F4-FFE54985323D}">
      <dgm:prSet phldrT="[Text]" custT="1"/>
      <dgm:spPr/>
      <dgm:t>
        <a:bodyPr/>
        <a:lstStyle/>
        <a:p>
          <a:r>
            <a:rPr lang="en-GB" sz="2000" dirty="0"/>
            <a:t>Blue skies / Curiosity</a:t>
          </a:r>
        </a:p>
      </dgm:t>
    </dgm:pt>
    <dgm:pt modelId="{028172D6-94B9-41AF-8591-5173D3EDA7D6}" type="parTrans" cxnId="{3F490528-696A-40DD-91F2-12F37850905A}">
      <dgm:prSet/>
      <dgm:spPr/>
      <dgm:t>
        <a:bodyPr/>
        <a:lstStyle/>
        <a:p>
          <a:endParaRPr lang="en-GB"/>
        </a:p>
      </dgm:t>
    </dgm:pt>
    <dgm:pt modelId="{E0622A83-DFF7-4222-B71D-ADCD2A8E4F9C}" type="sibTrans" cxnId="{3F490528-696A-40DD-91F2-12F37850905A}">
      <dgm:prSet/>
      <dgm:spPr/>
      <dgm:t>
        <a:bodyPr/>
        <a:lstStyle/>
        <a:p>
          <a:endParaRPr lang="en-GB"/>
        </a:p>
      </dgm:t>
    </dgm:pt>
    <dgm:pt modelId="{44DF4BC3-8325-46EE-B2D9-CFC11D4C376E}">
      <dgm:prSet phldrT="[Text]" custT="1"/>
      <dgm:spPr/>
      <dgm:t>
        <a:bodyPr/>
        <a:lstStyle/>
        <a:p>
          <a:r>
            <a:rPr lang="en-US" sz="2000" b="1" dirty="0"/>
            <a:t>High quality</a:t>
          </a:r>
          <a:endParaRPr lang="en-GB" sz="2000" dirty="0"/>
        </a:p>
      </dgm:t>
    </dgm:pt>
    <dgm:pt modelId="{6731591F-A0B7-4805-ADBB-07A24D97F195}" type="parTrans" cxnId="{58008847-E683-4E84-8CB0-317FDBCD7ACF}">
      <dgm:prSet/>
      <dgm:spPr/>
      <dgm:t>
        <a:bodyPr/>
        <a:lstStyle/>
        <a:p>
          <a:endParaRPr lang="en-GB"/>
        </a:p>
      </dgm:t>
    </dgm:pt>
    <dgm:pt modelId="{97951221-48BE-42C8-A10B-BBF39156394D}" type="sibTrans" cxnId="{58008847-E683-4E84-8CB0-317FDBCD7ACF}">
      <dgm:prSet/>
      <dgm:spPr/>
      <dgm:t>
        <a:bodyPr/>
        <a:lstStyle/>
        <a:p>
          <a:endParaRPr lang="en-GB"/>
        </a:p>
      </dgm:t>
    </dgm:pt>
    <dgm:pt modelId="{A8316DC9-EDF1-44A9-A53E-545A4F55FAE2}">
      <dgm:prSet phldrT="[Text]" phldr="1"/>
      <dgm:spPr/>
      <dgm:t>
        <a:bodyPr/>
        <a:lstStyle/>
        <a:p>
          <a:endParaRPr lang="en-GB" dirty="0"/>
        </a:p>
      </dgm:t>
    </dgm:pt>
    <dgm:pt modelId="{1A8A4940-0BF9-42C2-9607-E289DA54BA1B}" type="parTrans" cxnId="{0B996851-80C9-4E5B-A61C-75519230C41F}">
      <dgm:prSet/>
      <dgm:spPr/>
      <dgm:t>
        <a:bodyPr/>
        <a:lstStyle/>
        <a:p>
          <a:endParaRPr lang="en-GB"/>
        </a:p>
      </dgm:t>
    </dgm:pt>
    <dgm:pt modelId="{CB36AB43-AEF6-445D-888F-989B220A8140}" type="sibTrans" cxnId="{0B996851-80C9-4E5B-A61C-75519230C41F}">
      <dgm:prSet/>
      <dgm:spPr/>
      <dgm:t>
        <a:bodyPr/>
        <a:lstStyle/>
        <a:p>
          <a:endParaRPr lang="en-GB"/>
        </a:p>
      </dgm:t>
    </dgm:pt>
    <dgm:pt modelId="{1561E5C3-1546-4F79-ACBA-3F5ADFF6AA67}">
      <dgm:prSet phldrT="[Text]" phldr="1"/>
      <dgm:spPr/>
      <dgm:t>
        <a:bodyPr/>
        <a:lstStyle/>
        <a:p>
          <a:endParaRPr lang="en-GB" dirty="0"/>
        </a:p>
      </dgm:t>
    </dgm:pt>
    <dgm:pt modelId="{74B48B56-B74B-4AE2-AF12-21F197C4B0AB}" type="parTrans" cxnId="{6E31E054-CDA2-40C2-BD73-2CB295EE58A5}">
      <dgm:prSet/>
      <dgm:spPr/>
      <dgm:t>
        <a:bodyPr/>
        <a:lstStyle/>
        <a:p>
          <a:endParaRPr lang="en-GB"/>
        </a:p>
      </dgm:t>
    </dgm:pt>
    <dgm:pt modelId="{5C7E8924-DF2E-4C28-9D50-37F4029C05FF}" type="sibTrans" cxnId="{6E31E054-CDA2-40C2-BD73-2CB295EE58A5}">
      <dgm:prSet/>
      <dgm:spPr/>
      <dgm:t>
        <a:bodyPr/>
        <a:lstStyle/>
        <a:p>
          <a:endParaRPr lang="en-GB"/>
        </a:p>
      </dgm:t>
    </dgm:pt>
    <dgm:pt modelId="{7D8E94C3-CF68-4FDE-AFFC-A6596F6B69DD}">
      <dgm:prSet phldrT="[Text]" phldr="1"/>
      <dgm:spPr/>
      <dgm:t>
        <a:bodyPr/>
        <a:lstStyle/>
        <a:p>
          <a:endParaRPr lang="en-GB" dirty="0"/>
        </a:p>
      </dgm:t>
    </dgm:pt>
    <dgm:pt modelId="{10830EBD-C41A-4C15-A437-7C41EAD47755}" type="parTrans" cxnId="{334A0DC9-900E-40D3-9E0B-090761BEC87B}">
      <dgm:prSet/>
      <dgm:spPr/>
      <dgm:t>
        <a:bodyPr/>
        <a:lstStyle/>
        <a:p>
          <a:endParaRPr lang="en-GB"/>
        </a:p>
      </dgm:t>
    </dgm:pt>
    <dgm:pt modelId="{A4FCF710-63A4-49CB-A190-6DC3EF714E7B}" type="sibTrans" cxnId="{334A0DC9-900E-40D3-9E0B-090761BEC87B}">
      <dgm:prSet/>
      <dgm:spPr/>
      <dgm:t>
        <a:bodyPr/>
        <a:lstStyle/>
        <a:p>
          <a:endParaRPr lang="en-GB"/>
        </a:p>
      </dgm:t>
    </dgm:pt>
    <dgm:pt modelId="{600157A7-9FB1-4AB1-BCE9-A86DBB8324DE}">
      <dgm:prSet phldrT="[Text]" phldr="1"/>
      <dgm:spPr/>
      <dgm:t>
        <a:bodyPr/>
        <a:lstStyle/>
        <a:p>
          <a:endParaRPr lang="en-GB" dirty="0"/>
        </a:p>
      </dgm:t>
    </dgm:pt>
    <dgm:pt modelId="{BE013FD2-FADB-401B-98B1-C10DD8E6A8B6}" type="parTrans" cxnId="{003D0A03-9B51-43AB-A2CE-FC799D2390BA}">
      <dgm:prSet/>
      <dgm:spPr/>
      <dgm:t>
        <a:bodyPr/>
        <a:lstStyle/>
        <a:p>
          <a:endParaRPr lang="en-GB"/>
        </a:p>
      </dgm:t>
    </dgm:pt>
    <dgm:pt modelId="{B65BAE9D-3108-4D7E-8767-23A8DBF981EA}" type="sibTrans" cxnId="{003D0A03-9B51-43AB-A2CE-FC799D2390BA}">
      <dgm:prSet/>
      <dgm:spPr/>
      <dgm:t>
        <a:bodyPr/>
        <a:lstStyle/>
        <a:p>
          <a:endParaRPr lang="en-GB"/>
        </a:p>
      </dgm:t>
    </dgm:pt>
    <dgm:pt modelId="{E2CE5D7E-90B1-453E-9AF5-460823B550C4}">
      <dgm:prSet phldrT="[Text]" phldr="1"/>
      <dgm:spPr/>
      <dgm:t>
        <a:bodyPr/>
        <a:lstStyle/>
        <a:p>
          <a:endParaRPr lang="en-GB" dirty="0"/>
        </a:p>
      </dgm:t>
    </dgm:pt>
    <dgm:pt modelId="{5B65380E-6E29-4B82-BC87-9D0ABDCEDC56}" type="parTrans" cxnId="{639786AC-6394-4113-83E4-43080AA58694}">
      <dgm:prSet/>
      <dgm:spPr/>
      <dgm:t>
        <a:bodyPr/>
        <a:lstStyle/>
        <a:p>
          <a:endParaRPr lang="en-GB"/>
        </a:p>
      </dgm:t>
    </dgm:pt>
    <dgm:pt modelId="{31C5BF78-60E0-4B4B-8B53-1AEF66C760CD}" type="sibTrans" cxnId="{639786AC-6394-4113-83E4-43080AA58694}">
      <dgm:prSet/>
      <dgm:spPr/>
      <dgm:t>
        <a:bodyPr/>
        <a:lstStyle/>
        <a:p>
          <a:endParaRPr lang="en-GB"/>
        </a:p>
      </dgm:t>
    </dgm:pt>
    <dgm:pt modelId="{A0A23124-6893-4051-9565-DE4B3B38DADC}">
      <dgm:prSet custT="1"/>
      <dgm:spPr/>
      <dgm:t>
        <a:bodyPr/>
        <a:lstStyle/>
        <a:p>
          <a:r>
            <a:rPr lang="en-GB" sz="2000" b="1" dirty="0"/>
            <a:t>Risky</a:t>
          </a:r>
          <a:endParaRPr lang="en-US" sz="2000" dirty="0"/>
        </a:p>
      </dgm:t>
    </dgm:pt>
    <dgm:pt modelId="{E22B261C-9FAC-4357-BF58-3041CACA087B}" type="parTrans" cxnId="{934E98FB-11AD-4A0E-A187-B2B148542CA4}">
      <dgm:prSet/>
      <dgm:spPr/>
      <dgm:t>
        <a:bodyPr/>
        <a:lstStyle/>
        <a:p>
          <a:endParaRPr lang="en-GB"/>
        </a:p>
      </dgm:t>
    </dgm:pt>
    <dgm:pt modelId="{12B2D455-1829-4DE0-A0DA-AE8EEFC05383}" type="sibTrans" cxnId="{934E98FB-11AD-4A0E-A187-B2B148542CA4}">
      <dgm:prSet/>
      <dgm:spPr/>
      <dgm:t>
        <a:bodyPr/>
        <a:lstStyle/>
        <a:p>
          <a:endParaRPr lang="en-GB"/>
        </a:p>
      </dgm:t>
    </dgm:pt>
    <dgm:pt modelId="{5BF6205A-5DF7-49E4-8C7F-481079D318BC}">
      <dgm:prSet custT="1"/>
      <dgm:spPr/>
      <dgm:t>
        <a:bodyPr/>
        <a:lstStyle/>
        <a:p>
          <a:r>
            <a:rPr lang="en-GB" sz="2000" b="1" dirty="0"/>
            <a:t>Responsive</a:t>
          </a:r>
          <a:r>
            <a:rPr lang="en-US" sz="2000" b="1" dirty="0"/>
            <a:t> mode</a:t>
          </a:r>
          <a:endParaRPr lang="en-US" sz="2000" dirty="0"/>
        </a:p>
      </dgm:t>
    </dgm:pt>
    <dgm:pt modelId="{7C74EC4E-51BE-45C2-BDDA-1E7F20512930}" type="parTrans" cxnId="{F4ED1369-00D3-40CA-A791-E3091F8044F2}">
      <dgm:prSet/>
      <dgm:spPr/>
      <dgm:t>
        <a:bodyPr/>
        <a:lstStyle/>
        <a:p>
          <a:endParaRPr lang="en-GB"/>
        </a:p>
      </dgm:t>
    </dgm:pt>
    <dgm:pt modelId="{D2E8AFE2-B01C-4118-945C-2815E530AA28}" type="sibTrans" cxnId="{F4ED1369-00D3-40CA-A791-E3091F8044F2}">
      <dgm:prSet/>
      <dgm:spPr/>
      <dgm:t>
        <a:bodyPr/>
        <a:lstStyle/>
        <a:p>
          <a:endParaRPr lang="en-GB"/>
        </a:p>
      </dgm:t>
    </dgm:pt>
    <dgm:pt modelId="{7F1704D3-A879-44C2-91F5-36252EA13479}">
      <dgm:prSet custT="1"/>
      <dgm:spPr/>
      <dgm:t>
        <a:bodyPr/>
        <a:lstStyle/>
        <a:p>
          <a:r>
            <a:rPr lang="en-GB" sz="2000" b="1" dirty="0"/>
            <a:t>Robust peer review</a:t>
          </a:r>
          <a:endParaRPr lang="en-US" sz="2000" dirty="0"/>
        </a:p>
      </dgm:t>
    </dgm:pt>
    <dgm:pt modelId="{F7211E3D-77E5-411E-984C-FB3BB3C3178D}" type="parTrans" cxnId="{B0C46D2A-93C0-471E-81E6-1FC33A5A794C}">
      <dgm:prSet/>
      <dgm:spPr/>
      <dgm:t>
        <a:bodyPr/>
        <a:lstStyle/>
        <a:p>
          <a:endParaRPr lang="en-GB"/>
        </a:p>
      </dgm:t>
    </dgm:pt>
    <dgm:pt modelId="{DB0EFA2C-61E2-4618-9950-E899C33AA8B8}" type="sibTrans" cxnId="{B0C46D2A-93C0-471E-81E6-1FC33A5A794C}">
      <dgm:prSet/>
      <dgm:spPr/>
      <dgm:t>
        <a:bodyPr/>
        <a:lstStyle/>
        <a:p>
          <a:endParaRPr lang="en-GB"/>
        </a:p>
      </dgm:t>
    </dgm:pt>
    <dgm:pt modelId="{1FE06BF8-7BB1-42C1-B817-29DC632AC950}">
      <dgm:prSet custT="1"/>
      <dgm:spPr/>
      <dgm:t>
        <a:bodyPr/>
        <a:lstStyle/>
        <a:p>
          <a:r>
            <a:rPr lang="en-US" sz="2000" b="1" dirty="0"/>
            <a:t>All disciplines</a:t>
          </a:r>
          <a:endParaRPr lang="en-US" sz="2000" dirty="0"/>
        </a:p>
      </dgm:t>
    </dgm:pt>
    <dgm:pt modelId="{092F72C0-78DA-41C2-8B38-AD41F287401B}" type="parTrans" cxnId="{9A0D29DB-9A15-409C-90EA-E24BDE2B8708}">
      <dgm:prSet/>
      <dgm:spPr/>
      <dgm:t>
        <a:bodyPr/>
        <a:lstStyle/>
        <a:p>
          <a:endParaRPr lang="en-GB"/>
        </a:p>
      </dgm:t>
    </dgm:pt>
    <dgm:pt modelId="{C0358FD5-EA9F-4B33-BC36-5BF04DF03DAA}" type="sibTrans" cxnId="{9A0D29DB-9A15-409C-90EA-E24BDE2B8708}">
      <dgm:prSet/>
      <dgm:spPr/>
      <dgm:t>
        <a:bodyPr/>
        <a:lstStyle/>
        <a:p>
          <a:endParaRPr lang="en-GB"/>
        </a:p>
      </dgm:t>
    </dgm:pt>
    <dgm:pt modelId="{15CFF3BC-6280-4FEF-A386-84309191E6B7}">
      <dgm:prSet custT="1"/>
      <dgm:spPr/>
      <dgm:t>
        <a:bodyPr/>
        <a:lstStyle/>
        <a:p>
          <a:r>
            <a:rPr lang="en-US" sz="2000" dirty="0"/>
            <a:t>Trans disciplinary</a:t>
          </a:r>
        </a:p>
      </dgm:t>
    </dgm:pt>
    <dgm:pt modelId="{A8E83BB3-D622-4299-A9F0-D476BDDD6CEA}" type="parTrans" cxnId="{737832F8-285E-4EC0-984F-676DD5090DAF}">
      <dgm:prSet/>
      <dgm:spPr/>
      <dgm:t>
        <a:bodyPr/>
        <a:lstStyle/>
        <a:p>
          <a:endParaRPr lang="en-GB"/>
        </a:p>
      </dgm:t>
    </dgm:pt>
    <dgm:pt modelId="{AC36739B-2FEA-4844-A20B-B9CAA0C02C5B}" type="sibTrans" cxnId="{737832F8-285E-4EC0-984F-676DD5090DAF}">
      <dgm:prSet/>
      <dgm:spPr/>
      <dgm:t>
        <a:bodyPr/>
        <a:lstStyle/>
        <a:p>
          <a:endParaRPr lang="en-GB"/>
        </a:p>
      </dgm:t>
    </dgm:pt>
    <dgm:pt modelId="{14F7BA80-D8E7-45AD-A175-4F30F6FE0FDF}" type="pres">
      <dgm:prSet presAssocID="{5EF8CFE1-5316-4195-B945-2F1E96F68F1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31C18641-458B-416B-9954-429DD2685140}" type="pres">
      <dgm:prSet presAssocID="{417AF14E-8502-42CD-B4F4-FFE54985323D}" presName="Parent" presStyleLbl="node0" presStyleIdx="0" presStyleCnt="1">
        <dgm:presLayoutVars>
          <dgm:chMax val="6"/>
          <dgm:chPref val="6"/>
        </dgm:presLayoutVars>
      </dgm:prSet>
      <dgm:spPr/>
    </dgm:pt>
    <dgm:pt modelId="{67877AAF-675A-490A-8242-A8B12F4D07E2}" type="pres">
      <dgm:prSet presAssocID="{44DF4BC3-8325-46EE-B2D9-CFC11D4C376E}" presName="Accent1" presStyleCnt="0"/>
      <dgm:spPr/>
    </dgm:pt>
    <dgm:pt modelId="{50049E6B-F002-48A9-AB72-6DE3189F3C21}" type="pres">
      <dgm:prSet presAssocID="{44DF4BC3-8325-46EE-B2D9-CFC11D4C376E}" presName="Accent" presStyleLbl="bgShp" presStyleIdx="0" presStyleCnt="6"/>
      <dgm:spPr/>
    </dgm:pt>
    <dgm:pt modelId="{8DBE49F7-C251-4174-AD21-BF3694F90ABD}" type="pres">
      <dgm:prSet presAssocID="{44DF4BC3-8325-46EE-B2D9-CFC11D4C376E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89F74F7D-51AC-460B-B2B9-ACA13B750C59}" type="pres">
      <dgm:prSet presAssocID="{A0A23124-6893-4051-9565-DE4B3B38DADC}" presName="Accent2" presStyleCnt="0"/>
      <dgm:spPr/>
    </dgm:pt>
    <dgm:pt modelId="{DAD53EA0-324D-4380-9B42-E3EBE64E3C22}" type="pres">
      <dgm:prSet presAssocID="{A0A23124-6893-4051-9565-DE4B3B38DADC}" presName="Accent" presStyleLbl="bgShp" presStyleIdx="1" presStyleCnt="6"/>
      <dgm:spPr/>
    </dgm:pt>
    <dgm:pt modelId="{A94E621F-E2A2-404C-9D35-C75FC96AB078}" type="pres">
      <dgm:prSet presAssocID="{A0A23124-6893-4051-9565-DE4B3B38DADC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DAF6AADF-284B-4B36-9DD8-5A663BAB6050}" type="pres">
      <dgm:prSet presAssocID="{5BF6205A-5DF7-49E4-8C7F-481079D318BC}" presName="Accent3" presStyleCnt="0"/>
      <dgm:spPr/>
    </dgm:pt>
    <dgm:pt modelId="{FF069B3A-5270-4584-9004-10C573B0011B}" type="pres">
      <dgm:prSet presAssocID="{5BF6205A-5DF7-49E4-8C7F-481079D318BC}" presName="Accent" presStyleLbl="bgShp" presStyleIdx="2" presStyleCnt="6"/>
      <dgm:spPr/>
    </dgm:pt>
    <dgm:pt modelId="{5D9C9543-52AB-4713-88CF-808EF620BCFE}" type="pres">
      <dgm:prSet presAssocID="{5BF6205A-5DF7-49E4-8C7F-481079D318BC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4A7FFE9B-E448-424F-A57B-7BFF98E46879}" type="pres">
      <dgm:prSet presAssocID="{7F1704D3-A879-44C2-91F5-36252EA13479}" presName="Accent4" presStyleCnt="0"/>
      <dgm:spPr/>
    </dgm:pt>
    <dgm:pt modelId="{3FDD2921-47A0-4ED4-AB62-B643B0D1675A}" type="pres">
      <dgm:prSet presAssocID="{7F1704D3-A879-44C2-91F5-36252EA13479}" presName="Accent" presStyleLbl="bgShp" presStyleIdx="3" presStyleCnt="6"/>
      <dgm:spPr/>
    </dgm:pt>
    <dgm:pt modelId="{6F58FFF1-992B-4717-A47B-A3AFE4836F13}" type="pres">
      <dgm:prSet presAssocID="{7F1704D3-A879-44C2-91F5-36252EA13479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9F0CEE9E-487A-4B88-8BC8-65F39CAA016E}" type="pres">
      <dgm:prSet presAssocID="{1FE06BF8-7BB1-42C1-B817-29DC632AC950}" presName="Accent5" presStyleCnt="0"/>
      <dgm:spPr/>
    </dgm:pt>
    <dgm:pt modelId="{8932ED38-A406-46B8-A198-AD186111489B}" type="pres">
      <dgm:prSet presAssocID="{1FE06BF8-7BB1-42C1-B817-29DC632AC950}" presName="Accent" presStyleLbl="bgShp" presStyleIdx="4" presStyleCnt="6"/>
      <dgm:spPr/>
    </dgm:pt>
    <dgm:pt modelId="{6E96C4F8-D066-409F-BA40-32D591B7016A}" type="pres">
      <dgm:prSet presAssocID="{1FE06BF8-7BB1-42C1-B817-29DC632AC950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59DFF7-F29F-4721-985A-242343792B68}" type="pres">
      <dgm:prSet presAssocID="{15CFF3BC-6280-4FEF-A386-84309191E6B7}" presName="Accent6" presStyleCnt="0"/>
      <dgm:spPr/>
    </dgm:pt>
    <dgm:pt modelId="{586C821C-8CB3-4D69-BB51-FC82275DBF13}" type="pres">
      <dgm:prSet presAssocID="{15CFF3BC-6280-4FEF-A386-84309191E6B7}" presName="Accent" presStyleLbl="bgShp" presStyleIdx="5" presStyleCnt="6"/>
      <dgm:spPr/>
    </dgm:pt>
    <dgm:pt modelId="{80B88194-E512-4D5E-8928-F600206018E4}" type="pres">
      <dgm:prSet presAssocID="{15CFF3BC-6280-4FEF-A386-84309191E6B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47D79400-FF80-4D4D-8B43-7801C024549A}" type="presOf" srcId="{1FE06BF8-7BB1-42C1-B817-29DC632AC950}" destId="{6E96C4F8-D066-409F-BA40-32D591B7016A}" srcOrd="0" destOrd="0" presId="urn:microsoft.com/office/officeart/2011/layout/HexagonRadial"/>
    <dgm:cxn modelId="{003D0A03-9B51-43AB-A2CE-FC799D2390BA}" srcId="{417AF14E-8502-42CD-B4F4-FFE54985323D}" destId="{600157A7-9FB1-4AB1-BCE9-A86DBB8324DE}" srcOrd="9" destOrd="0" parTransId="{BE013FD2-FADB-401B-98B1-C10DD8E6A8B6}" sibTransId="{B65BAE9D-3108-4D7E-8767-23A8DBF981EA}"/>
    <dgm:cxn modelId="{3F490528-696A-40DD-91F2-12F37850905A}" srcId="{5EF8CFE1-5316-4195-B945-2F1E96F68F1D}" destId="{417AF14E-8502-42CD-B4F4-FFE54985323D}" srcOrd="0" destOrd="0" parTransId="{028172D6-94B9-41AF-8591-5173D3EDA7D6}" sibTransId="{E0622A83-DFF7-4222-B71D-ADCD2A8E4F9C}"/>
    <dgm:cxn modelId="{B0C46D2A-93C0-471E-81E6-1FC33A5A794C}" srcId="{417AF14E-8502-42CD-B4F4-FFE54985323D}" destId="{7F1704D3-A879-44C2-91F5-36252EA13479}" srcOrd="3" destOrd="0" parTransId="{F7211E3D-77E5-411E-984C-FB3BB3C3178D}" sibTransId="{DB0EFA2C-61E2-4618-9950-E899C33AA8B8}"/>
    <dgm:cxn modelId="{58008847-E683-4E84-8CB0-317FDBCD7ACF}" srcId="{417AF14E-8502-42CD-B4F4-FFE54985323D}" destId="{44DF4BC3-8325-46EE-B2D9-CFC11D4C376E}" srcOrd="0" destOrd="0" parTransId="{6731591F-A0B7-4805-ADBB-07A24D97F195}" sibTransId="{97951221-48BE-42C8-A10B-BBF39156394D}"/>
    <dgm:cxn modelId="{F4ED1369-00D3-40CA-A791-E3091F8044F2}" srcId="{417AF14E-8502-42CD-B4F4-FFE54985323D}" destId="{5BF6205A-5DF7-49E4-8C7F-481079D318BC}" srcOrd="2" destOrd="0" parTransId="{7C74EC4E-51BE-45C2-BDDA-1E7F20512930}" sibTransId="{D2E8AFE2-B01C-4118-945C-2815E530AA28}"/>
    <dgm:cxn modelId="{0B996851-80C9-4E5B-A61C-75519230C41F}" srcId="{417AF14E-8502-42CD-B4F4-FFE54985323D}" destId="{A8316DC9-EDF1-44A9-A53E-545A4F55FAE2}" srcOrd="6" destOrd="0" parTransId="{1A8A4940-0BF9-42C2-9607-E289DA54BA1B}" sibTransId="{CB36AB43-AEF6-445D-888F-989B220A8140}"/>
    <dgm:cxn modelId="{C3992373-9CB7-445A-AB03-03F204CC60FB}" type="presOf" srcId="{5EF8CFE1-5316-4195-B945-2F1E96F68F1D}" destId="{14F7BA80-D8E7-45AD-A175-4F30F6FE0FDF}" srcOrd="0" destOrd="0" presId="urn:microsoft.com/office/officeart/2011/layout/HexagonRadial"/>
    <dgm:cxn modelId="{6E31E054-CDA2-40C2-BD73-2CB295EE58A5}" srcId="{417AF14E-8502-42CD-B4F4-FFE54985323D}" destId="{1561E5C3-1546-4F79-ACBA-3F5ADFF6AA67}" srcOrd="7" destOrd="0" parTransId="{74B48B56-B74B-4AE2-AF12-21F197C4B0AB}" sibTransId="{5C7E8924-DF2E-4C28-9D50-37F4029C05FF}"/>
    <dgm:cxn modelId="{2F94E398-F670-4FE3-8C8B-7162CB1A8246}" type="presOf" srcId="{A0A23124-6893-4051-9565-DE4B3B38DADC}" destId="{A94E621F-E2A2-404C-9D35-C75FC96AB078}" srcOrd="0" destOrd="0" presId="urn:microsoft.com/office/officeart/2011/layout/HexagonRadial"/>
    <dgm:cxn modelId="{7BDD689E-946C-4F4A-941E-15C90B41FAFA}" type="presOf" srcId="{44DF4BC3-8325-46EE-B2D9-CFC11D4C376E}" destId="{8DBE49F7-C251-4174-AD21-BF3694F90ABD}" srcOrd="0" destOrd="0" presId="urn:microsoft.com/office/officeart/2011/layout/HexagonRadial"/>
    <dgm:cxn modelId="{639786AC-6394-4113-83E4-43080AA58694}" srcId="{417AF14E-8502-42CD-B4F4-FFE54985323D}" destId="{E2CE5D7E-90B1-453E-9AF5-460823B550C4}" srcOrd="10" destOrd="0" parTransId="{5B65380E-6E29-4B82-BC87-9D0ABDCEDC56}" sibTransId="{31C5BF78-60E0-4B4B-8B53-1AEF66C760CD}"/>
    <dgm:cxn modelId="{A0392AAE-EDF4-4B51-AA8C-C2B76BB4F717}" type="presOf" srcId="{7F1704D3-A879-44C2-91F5-36252EA13479}" destId="{6F58FFF1-992B-4717-A47B-A3AFE4836F13}" srcOrd="0" destOrd="0" presId="urn:microsoft.com/office/officeart/2011/layout/HexagonRadial"/>
    <dgm:cxn modelId="{C76037BA-D02F-4AB5-A907-A74F79D2B709}" type="presOf" srcId="{15CFF3BC-6280-4FEF-A386-84309191E6B7}" destId="{80B88194-E512-4D5E-8928-F600206018E4}" srcOrd="0" destOrd="0" presId="urn:microsoft.com/office/officeart/2011/layout/HexagonRadial"/>
    <dgm:cxn modelId="{8788B2C3-3AE2-4DAF-8072-DF344DD339C2}" type="presOf" srcId="{417AF14E-8502-42CD-B4F4-FFE54985323D}" destId="{31C18641-458B-416B-9954-429DD2685140}" srcOrd="0" destOrd="0" presId="urn:microsoft.com/office/officeart/2011/layout/HexagonRadial"/>
    <dgm:cxn modelId="{334A0DC9-900E-40D3-9E0B-090761BEC87B}" srcId="{417AF14E-8502-42CD-B4F4-FFE54985323D}" destId="{7D8E94C3-CF68-4FDE-AFFC-A6596F6B69DD}" srcOrd="8" destOrd="0" parTransId="{10830EBD-C41A-4C15-A437-7C41EAD47755}" sibTransId="{A4FCF710-63A4-49CB-A190-6DC3EF714E7B}"/>
    <dgm:cxn modelId="{3F80C9CB-D5A4-439E-833D-370149C8F580}" type="presOf" srcId="{5BF6205A-5DF7-49E4-8C7F-481079D318BC}" destId="{5D9C9543-52AB-4713-88CF-808EF620BCFE}" srcOrd="0" destOrd="0" presId="urn:microsoft.com/office/officeart/2011/layout/HexagonRadial"/>
    <dgm:cxn modelId="{9A0D29DB-9A15-409C-90EA-E24BDE2B8708}" srcId="{417AF14E-8502-42CD-B4F4-FFE54985323D}" destId="{1FE06BF8-7BB1-42C1-B817-29DC632AC950}" srcOrd="4" destOrd="0" parTransId="{092F72C0-78DA-41C2-8B38-AD41F287401B}" sibTransId="{C0358FD5-EA9F-4B33-BC36-5BF04DF03DAA}"/>
    <dgm:cxn modelId="{737832F8-285E-4EC0-984F-676DD5090DAF}" srcId="{417AF14E-8502-42CD-B4F4-FFE54985323D}" destId="{15CFF3BC-6280-4FEF-A386-84309191E6B7}" srcOrd="5" destOrd="0" parTransId="{A8E83BB3-D622-4299-A9F0-D476BDDD6CEA}" sibTransId="{AC36739B-2FEA-4844-A20B-B9CAA0C02C5B}"/>
    <dgm:cxn modelId="{934E98FB-11AD-4A0E-A187-B2B148542CA4}" srcId="{417AF14E-8502-42CD-B4F4-FFE54985323D}" destId="{A0A23124-6893-4051-9565-DE4B3B38DADC}" srcOrd="1" destOrd="0" parTransId="{E22B261C-9FAC-4357-BF58-3041CACA087B}" sibTransId="{12B2D455-1829-4DE0-A0DA-AE8EEFC05383}"/>
    <dgm:cxn modelId="{F1B64BA3-3B56-448E-AD1B-2D6E1C2C5F68}" type="presParOf" srcId="{14F7BA80-D8E7-45AD-A175-4F30F6FE0FDF}" destId="{31C18641-458B-416B-9954-429DD2685140}" srcOrd="0" destOrd="0" presId="urn:microsoft.com/office/officeart/2011/layout/HexagonRadial"/>
    <dgm:cxn modelId="{F218A4D6-3701-4AF9-908A-DC90783789E1}" type="presParOf" srcId="{14F7BA80-D8E7-45AD-A175-4F30F6FE0FDF}" destId="{67877AAF-675A-490A-8242-A8B12F4D07E2}" srcOrd="1" destOrd="0" presId="urn:microsoft.com/office/officeart/2011/layout/HexagonRadial"/>
    <dgm:cxn modelId="{DE525914-5BD3-48EB-A998-E7B1C52EC17D}" type="presParOf" srcId="{67877AAF-675A-490A-8242-A8B12F4D07E2}" destId="{50049E6B-F002-48A9-AB72-6DE3189F3C21}" srcOrd="0" destOrd="0" presId="urn:microsoft.com/office/officeart/2011/layout/HexagonRadial"/>
    <dgm:cxn modelId="{3B9F2677-8098-4716-803C-8836F0EC133C}" type="presParOf" srcId="{14F7BA80-D8E7-45AD-A175-4F30F6FE0FDF}" destId="{8DBE49F7-C251-4174-AD21-BF3694F90ABD}" srcOrd="2" destOrd="0" presId="urn:microsoft.com/office/officeart/2011/layout/HexagonRadial"/>
    <dgm:cxn modelId="{BA0C5AAD-304F-43F8-8357-5A039BA73F67}" type="presParOf" srcId="{14F7BA80-D8E7-45AD-A175-4F30F6FE0FDF}" destId="{89F74F7D-51AC-460B-B2B9-ACA13B750C59}" srcOrd="3" destOrd="0" presId="urn:microsoft.com/office/officeart/2011/layout/HexagonRadial"/>
    <dgm:cxn modelId="{B7031846-4E4F-4A92-95BC-72F8AFBC7C47}" type="presParOf" srcId="{89F74F7D-51AC-460B-B2B9-ACA13B750C59}" destId="{DAD53EA0-324D-4380-9B42-E3EBE64E3C22}" srcOrd="0" destOrd="0" presId="urn:microsoft.com/office/officeart/2011/layout/HexagonRadial"/>
    <dgm:cxn modelId="{4E496E8C-4590-43FD-90D5-E23DE9B37A2A}" type="presParOf" srcId="{14F7BA80-D8E7-45AD-A175-4F30F6FE0FDF}" destId="{A94E621F-E2A2-404C-9D35-C75FC96AB078}" srcOrd="4" destOrd="0" presId="urn:microsoft.com/office/officeart/2011/layout/HexagonRadial"/>
    <dgm:cxn modelId="{645276D1-B3DC-4ABC-9680-EA896A233F6A}" type="presParOf" srcId="{14F7BA80-D8E7-45AD-A175-4F30F6FE0FDF}" destId="{DAF6AADF-284B-4B36-9DD8-5A663BAB6050}" srcOrd="5" destOrd="0" presId="urn:microsoft.com/office/officeart/2011/layout/HexagonRadial"/>
    <dgm:cxn modelId="{CA467FBB-1976-41AA-A832-D71080786C6F}" type="presParOf" srcId="{DAF6AADF-284B-4B36-9DD8-5A663BAB6050}" destId="{FF069B3A-5270-4584-9004-10C573B0011B}" srcOrd="0" destOrd="0" presId="urn:microsoft.com/office/officeart/2011/layout/HexagonRadial"/>
    <dgm:cxn modelId="{30265796-C228-450C-8BBD-B90C691069C6}" type="presParOf" srcId="{14F7BA80-D8E7-45AD-A175-4F30F6FE0FDF}" destId="{5D9C9543-52AB-4713-88CF-808EF620BCFE}" srcOrd="6" destOrd="0" presId="urn:microsoft.com/office/officeart/2011/layout/HexagonRadial"/>
    <dgm:cxn modelId="{B25687BB-FEFC-4F86-8E17-6E1876B7EE37}" type="presParOf" srcId="{14F7BA80-D8E7-45AD-A175-4F30F6FE0FDF}" destId="{4A7FFE9B-E448-424F-A57B-7BFF98E46879}" srcOrd="7" destOrd="0" presId="urn:microsoft.com/office/officeart/2011/layout/HexagonRadial"/>
    <dgm:cxn modelId="{4DA65C0E-4DB6-4490-8426-DF3A323A608D}" type="presParOf" srcId="{4A7FFE9B-E448-424F-A57B-7BFF98E46879}" destId="{3FDD2921-47A0-4ED4-AB62-B643B0D1675A}" srcOrd="0" destOrd="0" presId="urn:microsoft.com/office/officeart/2011/layout/HexagonRadial"/>
    <dgm:cxn modelId="{A2DF609F-6D48-4690-9016-83CF2840A447}" type="presParOf" srcId="{14F7BA80-D8E7-45AD-A175-4F30F6FE0FDF}" destId="{6F58FFF1-992B-4717-A47B-A3AFE4836F13}" srcOrd="8" destOrd="0" presId="urn:microsoft.com/office/officeart/2011/layout/HexagonRadial"/>
    <dgm:cxn modelId="{FC96DA01-9D0E-4026-92D6-2011D117B9F8}" type="presParOf" srcId="{14F7BA80-D8E7-45AD-A175-4F30F6FE0FDF}" destId="{9F0CEE9E-487A-4B88-8BC8-65F39CAA016E}" srcOrd="9" destOrd="0" presId="urn:microsoft.com/office/officeart/2011/layout/HexagonRadial"/>
    <dgm:cxn modelId="{BFC5459B-CFF6-4E35-BCF1-E6A22CBCE350}" type="presParOf" srcId="{9F0CEE9E-487A-4B88-8BC8-65F39CAA016E}" destId="{8932ED38-A406-46B8-A198-AD186111489B}" srcOrd="0" destOrd="0" presId="urn:microsoft.com/office/officeart/2011/layout/HexagonRadial"/>
    <dgm:cxn modelId="{D823D749-6EAD-4619-9B93-1894CB4661E3}" type="presParOf" srcId="{14F7BA80-D8E7-45AD-A175-4F30F6FE0FDF}" destId="{6E96C4F8-D066-409F-BA40-32D591B7016A}" srcOrd="10" destOrd="0" presId="urn:microsoft.com/office/officeart/2011/layout/HexagonRadial"/>
    <dgm:cxn modelId="{18ECFA07-80B5-493A-B805-964CE7F22C3D}" type="presParOf" srcId="{14F7BA80-D8E7-45AD-A175-4F30F6FE0FDF}" destId="{DE59DFF7-F29F-4721-985A-242343792B68}" srcOrd="11" destOrd="0" presId="urn:microsoft.com/office/officeart/2011/layout/HexagonRadial"/>
    <dgm:cxn modelId="{5FB11241-3841-46E8-B44D-64A01A2D8B51}" type="presParOf" srcId="{DE59DFF7-F29F-4721-985A-242343792B68}" destId="{586C821C-8CB3-4D69-BB51-FC82275DBF13}" srcOrd="0" destOrd="0" presId="urn:microsoft.com/office/officeart/2011/layout/HexagonRadial"/>
    <dgm:cxn modelId="{F9981011-FFD4-476D-815F-C4C5E53DAF30}" type="presParOf" srcId="{14F7BA80-D8E7-45AD-A175-4F30F6FE0FDF}" destId="{80B88194-E512-4D5E-8928-F600206018E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6338F3-2F8A-4500-96AD-249DDE893098}">
      <dsp:nvSpPr>
        <dsp:cNvPr id="0" name=""/>
        <dsp:cNvSpPr/>
      </dsp:nvSpPr>
      <dsp:spPr>
        <a:xfrm>
          <a:off x="2277483" y="642705"/>
          <a:ext cx="4292470" cy="4292470"/>
        </a:xfrm>
        <a:prstGeom prst="blockArc">
          <a:avLst>
            <a:gd name="adj1" fmla="val 11880000"/>
            <a:gd name="adj2" fmla="val 162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3EA57-8A91-41CA-BCED-259EF1381D8E}">
      <dsp:nvSpPr>
        <dsp:cNvPr id="0" name=""/>
        <dsp:cNvSpPr/>
      </dsp:nvSpPr>
      <dsp:spPr>
        <a:xfrm>
          <a:off x="2277483" y="642705"/>
          <a:ext cx="4292470" cy="4292470"/>
        </a:xfrm>
        <a:prstGeom prst="blockArc">
          <a:avLst>
            <a:gd name="adj1" fmla="val 7560000"/>
            <a:gd name="adj2" fmla="val 1188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180D6E-8C21-497E-94C9-64157F412E2B}">
      <dsp:nvSpPr>
        <dsp:cNvPr id="0" name=""/>
        <dsp:cNvSpPr/>
      </dsp:nvSpPr>
      <dsp:spPr>
        <a:xfrm>
          <a:off x="2277483" y="642705"/>
          <a:ext cx="4292470" cy="4292470"/>
        </a:xfrm>
        <a:prstGeom prst="blockArc">
          <a:avLst>
            <a:gd name="adj1" fmla="val 3240000"/>
            <a:gd name="adj2" fmla="val 756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C0313-A36D-402F-B9E0-C35FFDBB2D34}">
      <dsp:nvSpPr>
        <dsp:cNvPr id="0" name=""/>
        <dsp:cNvSpPr/>
      </dsp:nvSpPr>
      <dsp:spPr>
        <a:xfrm>
          <a:off x="2277483" y="642705"/>
          <a:ext cx="4292470" cy="4292470"/>
        </a:xfrm>
        <a:prstGeom prst="blockArc">
          <a:avLst>
            <a:gd name="adj1" fmla="val 20520000"/>
            <a:gd name="adj2" fmla="val 324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136749-6C0C-4A48-98D1-4B85FADA151B}">
      <dsp:nvSpPr>
        <dsp:cNvPr id="0" name=""/>
        <dsp:cNvSpPr/>
      </dsp:nvSpPr>
      <dsp:spPr>
        <a:xfrm>
          <a:off x="2277483" y="642705"/>
          <a:ext cx="4292470" cy="4292470"/>
        </a:xfrm>
        <a:prstGeom prst="blockArc">
          <a:avLst>
            <a:gd name="adj1" fmla="val 16200000"/>
            <a:gd name="adj2" fmla="val 2052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FCEC6-02F5-4261-880D-8D46B52C292E}">
      <dsp:nvSpPr>
        <dsp:cNvPr id="0" name=""/>
        <dsp:cNvSpPr/>
      </dsp:nvSpPr>
      <dsp:spPr>
        <a:xfrm>
          <a:off x="3436589" y="1801812"/>
          <a:ext cx="1974257" cy="19742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0" kern="1200"/>
            <a:t>2.4% </a:t>
          </a:r>
          <a:endParaRPr lang="en-GB" sz="5000" kern="1200" dirty="0"/>
        </a:p>
      </dsp:txBody>
      <dsp:txXfrm>
        <a:off x="3725712" y="2090935"/>
        <a:ext cx="1396011" cy="1396011"/>
      </dsp:txXfrm>
    </dsp:sp>
    <dsp:sp modelId="{D1569DB2-C0D1-4FE9-938D-7E0922BEEA9C}">
      <dsp:nvSpPr>
        <dsp:cNvPr id="0" name=""/>
        <dsp:cNvSpPr/>
      </dsp:nvSpPr>
      <dsp:spPr>
        <a:xfrm>
          <a:off x="3732728" y="1467"/>
          <a:ext cx="1381980" cy="13819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£100m per annum </a:t>
          </a:r>
          <a:endParaRPr lang="en-GB" sz="2000" kern="1200" dirty="0"/>
        </a:p>
      </dsp:txBody>
      <dsp:txXfrm>
        <a:off x="3935114" y="203853"/>
        <a:ext cx="977208" cy="977208"/>
      </dsp:txXfrm>
    </dsp:sp>
    <dsp:sp modelId="{0E682489-6BC1-48D5-BD00-E179EE11C9B8}">
      <dsp:nvSpPr>
        <dsp:cNvPr id="0" name=""/>
        <dsp:cNvSpPr/>
      </dsp:nvSpPr>
      <dsp:spPr>
        <a:xfrm>
          <a:off x="5726603" y="1450101"/>
          <a:ext cx="1381980" cy="13819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14 funding schemes</a:t>
          </a:r>
          <a:endParaRPr lang="en-GB" sz="2000" kern="1200" dirty="0"/>
        </a:p>
      </dsp:txBody>
      <dsp:txXfrm>
        <a:off x="5928989" y="1652487"/>
        <a:ext cx="977208" cy="977208"/>
      </dsp:txXfrm>
    </dsp:sp>
    <dsp:sp modelId="{983AF30F-1492-422A-B498-153B2B16C49D}">
      <dsp:nvSpPr>
        <dsp:cNvPr id="0" name=""/>
        <dsp:cNvSpPr/>
      </dsp:nvSpPr>
      <dsp:spPr>
        <a:xfrm>
          <a:off x="4965010" y="3794042"/>
          <a:ext cx="1381980" cy="13819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14,000 peer reviews</a:t>
          </a:r>
        </a:p>
      </dsp:txBody>
      <dsp:txXfrm>
        <a:off x="5167396" y="3996428"/>
        <a:ext cx="977208" cy="977208"/>
      </dsp:txXfrm>
    </dsp:sp>
    <dsp:sp modelId="{AFACABBD-AE7A-4D92-B006-7CF56E0C31A8}">
      <dsp:nvSpPr>
        <dsp:cNvPr id="0" name=""/>
        <dsp:cNvSpPr/>
      </dsp:nvSpPr>
      <dsp:spPr>
        <a:xfrm>
          <a:off x="2500446" y="3794042"/>
          <a:ext cx="1381980" cy="13819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650 grants </a:t>
          </a:r>
        </a:p>
      </dsp:txBody>
      <dsp:txXfrm>
        <a:off x="2702832" y="3996428"/>
        <a:ext cx="977208" cy="977208"/>
      </dsp:txXfrm>
    </dsp:sp>
    <dsp:sp modelId="{79C046D0-28B9-42F3-A605-93C480D5E365}">
      <dsp:nvSpPr>
        <dsp:cNvPr id="0" name=""/>
        <dsp:cNvSpPr/>
      </dsp:nvSpPr>
      <dsp:spPr>
        <a:xfrm>
          <a:off x="1738853" y="1450101"/>
          <a:ext cx="1381980" cy="13819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90+ HEIS</a:t>
          </a:r>
          <a:endParaRPr lang="en-US" sz="2000" kern="1200" dirty="0"/>
        </a:p>
      </dsp:txBody>
      <dsp:txXfrm>
        <a:off x="1941239" y="1652487"/>
        <a:ext cx="977208" cy="9772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18641-458B-416B-9954-429DD2685140}">
      <dsp:nvSpPr>
        <dsp:cNvPr id="0" name=""/>
        <dsp:cNvSpPr/>
      </dsp:nvSpPr>
      <dsp:spPr>
        <a:xfrm>
          <a:off x="3524651" y="1812861"/>
          <a:ext cx="2304226" cy="199324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Blue skies / Curiosity</a:t>
          </a:r>
        </a:p>
      </dsp:txBody>
      <dsp:txXfrm>
        <a:off x="3906494" y="2143170"/>
        <a:ext cx="1540540" cy="1332631"/>
      </dsp:txXfrm>
    </dsp:sp>
    <dsp:sp modelId="{DAD53EA0-324D-4380-9B42-E3EBE64E3C22}">
      <dsp:nvSpPr>
        <dsp:cNvPr id="0" name=""/>
        <dsp:cNvSpPr/>
      </dsp:nvSpPr>
      <dsp:spPr>
        <a:xfrm>
          <a:off x="4967539" y="859226"/>
          <a:ext cx="869377" cy="74908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BE49F7-C251-4174-AD21-BF3694F90ABD}">
      <dsp:nvSpPr>
        <dsp:cNvPr id="0" name=""/>
        <dsp:cNvSpPr/>
      </dsp:nvSpPr>
      <dsp:spPr>
        <a:xfrm>
          <a:off x="3736903" y="0"/>
          <a:ext cx="1888297" cy="163359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High quality</a:t>
          </a:r>
          <a:endParaRPr lang="en-GB" sz="2000" kern="1200" dirty="0"/>
        </a:p>
      </dsp:txBody>
      <dsp:txXfrm>
        <a:off x="4049834" y="270722"/>
        <a:ext cx="1262435" cy="1092154"/>
      </dsp:txXfrm>
    </dsp:sp>
    <dsp:sp modelId="{FF069B3A-5270-4584-9004-10C573B0011B}">
      <dsp:nvSpPr>
        <dsp:cNvPr id="0" name=""/>
        <dsp:cNvSpPr/>
      </dsp:nvSpPr>
      <dsp:spPr>
        <a:xfrm>
          <a:off x="5982171" y="2259615"/>
          <a:ext cx="869377" cy="74908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4E621F-E2A2-404C-9D35-C75FC96AB078}">
      <dsp:nvSpPr>
        <dsp:cNvPr id="0" name=""/>
        <dsp:cNvSpPr/>
      </dsp:nvSpPr>
      <dsp:spPr>
        <a:xfrm>
          <a:off x="5468691" y="1004772"/>
          <a:ext cx="1888297" cy="163359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Risky</a:t>
          </a:r>
          <a:endParaRPr lang="en-US" sz="2000" kern="1200" dirty="0"/>
        </a:p>
      </dsp:txBody>
      <dsp:txXfrm>
        <a:off x="5781622" y="1275494"/>
        <a:ext cx="1262435" cy="1092154"/>
      </dsp:txXfrm>
    </dsp:sp>
    <dsp:sp modelId="{3FDD2921-47A0-4ED4-AB62-B643B0D1675A}">
      <dsp:nvSpPr>
        <dsp:cNvPr id="0" name=""/>
        <dsp:cNvSpPr/>
      </dsp:nvSpPr>
      <dsp:spPr>
        <a:xfrm>
          <a:off x="5277342" y="3840390"/>
          <a:ext cx="869377" cy="74908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9C9543-52AB-4713-88CF-808EF620BCFE}">
      <dsp:nvSpPr>
        <dsp:cNvPr id="0" name=""/>
        <dsp:cNvSpPr/>
      </dsp:nvSpPr>
      <dsp:spPr>
        <a:xfrm>
          <a:off x="5468691" y="2980039"/>
          <a:ext cx="1888297" cy="163359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Responsive</a:t>
          </a:r>
          <a:r>
            <a:rPr lang="en-US" sz="2000" b="1" kern="1200" dirty="0"/>
            <a:t> mode</a:t>
          </a:r>
          <a:endParaRPr lang="en-US" sz="2000" kern="1200" dirty="0"/>
        </a:p>
      </dsp:txBody>
      <dsp:txXfrm>
        <a:off x="5781622" y="3250761"/>
        <a:ext cx="1262435" cy="1092154"/>
      </dsp:txXfrm>
    </dsp:sp>
    <dsp:sp modelId="{8932ED38-A406-46B8-A198-AD186111489B}">
      <dsp:nvSpPr>
        <dsp:cNvPr id="0" name=""/>
        <dsp:cNvSpPr/>
      </dsp:nvSpPr>
      <dsp:spPr>
        <a:xfrm>
          <a:off x="3528939" y="4004480"/>
          <a:ext cx="869377" cy="74908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58FFF1-992B-4717-A47B-A3AFE4836F13}">
      <dsp:nvSpPr>
        <dsp:cNvPr id="0" name=""/>
        <dsp:cNvSpPr/>
      </dsp:nvSpPr>
      <dsp:spPr>
        <a:xfrm>
          <a:off x="3736903" y="3985936"/>
          <a:ext cx="1888297" cy="163359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Robust peer review</a:t>
          </a:r>
          <a:endParaRPr lang="en-US" sz="2000" kern="1200" dirty="0"/>
        </a:p>
      </dsp:txBody>
      <dsp:txXfrm>
        <a:off x="4049834" y="4256658"/>
        <a:ext cx="1262435" cy="1092154"/>
      </dsp:txXfrm>
    </dsp:sp>
    <dsp:sp modelId="{586C821C-8CB3-4D69-BB51-FC82275DBF13}">
      <dsp:nvSpPr>
        <dsp:cNvPr id="0" name=""/>
        <dsp:cNvSpPr/>
      </dsp:nvSpPr>
      <dsp:spPr>
        <a:xfrm>
          <a:off x="2497692" y="2604654"/>
          <a:ext cx="869377" cy="74908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96C4F8-D066-409F-BA40-32D591B7016A}">
      <dsp:nvSpPr>
        <dsp:cNvPr id="0" name=""/>
        <dsp:cNvSpPr/>
      </dsp:nvSpPr>
      <dsp:spPr>
        <a:xfrm>
          <a:off x="1997076" y="2981163"/>
          <a:ext cx="1888297" cy="163359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All disciplines</a:t>
          </a:r>
          <a:endParaRPr lang="en-US" sz="2000" kern="1200" dirty="0"/>
        </a:p>
      </dsp:txBody>
      <dsp:txXfrm>
        <a:off x="2310007" y="3251885"/>
        <a:ext cx="1262435" cy="1092154"/>
      </dsp:txXfrm>
    </dsp:sp>
    <dsp:sp modelId="{80B88194-E512-4D5E-8928-F600206018E4}">
      <dsp:nvSpPr>
        <dsp:cNvPr id="0" name=""/>
        <dsp:cNvSpPr/>
      </dsp:nvSpPr>
      <dsp:spPr>
        <a:xfrm>
          <a:off x="1997076" y="1002525"/>
          <a:ext cx="1888297" cy="163359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Trans disciplinary</a:t>
          </a:r>
        </a:p>
      </dsp:txBody>
      <dsp:txXfrm>
        <a:off x="2310007" y="1273247"/>
        <a:ext cx="1262435" cy="1092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05484-27EC-1843-920F-ADEF96E52E9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06057-D53E-DB40-BF90-F314AB9F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56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06057-D53E-DB40-BF90-F314AB9F39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71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B06057-D53E-DB40-BF90-F314AB9F39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31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B06057-D53E-DB40-BF90-F314AB9F39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54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06057-D53E-DB40-BF90-F314AB9F39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76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06057-D53E-DB40-BF90-F314AB9F39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54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06057-D53E-DB40-BF90-F314AB9F39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66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54557"/>
            <a:ext cx="6400800" cy="9571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Sub-Title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F13F-5685-6C4B-ABD4-0D2DCFBD9D93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2D15-B8B7-C74A-AA78-AD3166355837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Leverhulme_Trust_RGB_blu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822" y="2528140"/>
            <a:ext cx="4471273" cy="89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47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8021" y="2224265"/>
            <a:ext cx="8067958" cy="1293813"/>
          </a:xfrm>
        </p:spPr>
        <p:txBody>
          <a:bodyPr bIns="0" anchor="b" anchorCtr="0">
            <a:normAutofit/>
          </a:bodyPr>
          <a:lstStyle>
            <a:lvl1pPr algn="ctr">
              <a:defRPr sz="5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8021" y="6356350"/>
            <a:ext cx="2133600" cy="365125"/>
          </a:xfrm>
        </p:spPr>
        <p:txBody>
          <a:bodyPr/>
          <a:lstStyle/>
          <a:p>
            <a:fld id="{5D20F13F-5685-6C4B-ABD4-0D2DCFBD9D93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9868" y="6356350"/>
            <a:ext cx="2133600" cy="365125"/>
          </a:xfrm>
        </p:spPr>
        <p:txBody>
          <a:bodyPr/>
          <a:lstStyle/>
          <a:p>
            <a:fld id="{DB1C2D15-B8B7-C74A-AA78-AD316635583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54557"/>
            <a:ext cx="6400800" cy="957148"/>
          </a:xfrm>
        </p:spPr>
        <p:txBody>
          <a:bodyPr/>
          <a:lstStyle>
            <a:lvl1pPr marL="0" indent="0" algn="ctr">
              <a:buNone/>
              <a:defRPr>
                <a:solidFill>
                  <a:srgbClr val="10315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Sub-Title</a:t>
            </a:r>
          </a:p>
        </p:txBody>
      </p:sp>
    </p:spTree>
    <p:extLst>
      <p:ext uri="{BB962C8B-B14F-4D97-AF65-F5344CB8AC3E}">
        <p14:creationId xmlns:p14="http://schemas.microsoft.com/office/powerpoint/2010/main" val="375894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Page Large Type">
    <p:bg>
      <p:bgPr>
        <a:solidFill>
          <a:srgbClr val="0725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8021" y="2224265"/>
            <a:ext cx="8067958" cy="1293813"/>
          </a:xfrm>
        </p:spPr>
        <p:txBody>
          <a:bodyPr bIns="0" anchor="b" anchorCtr="0">
            <a:normAutofit/>
          </a:bodyPr>
          <a:lstStyle>
            <a:lvl1pPr algn="ctr">
              <a:defRPr sz="5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8021" y="6356350"/>
            <a:ext cx="2133600" cy="365125"/>
          </a:xfrm>
        </p:spPr>
        <p:txBody>
          <a:bodyPr/>
          <a:lstStyle/>
          <a:p>
            <a:fld id="{5D20F13F-5685-6C4B-ABD4-0D2DCFBD9D93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9868" y="6356350"/>
            <a:ext cx="2133600" cy="365125"/>
          </a:xfrm>
        </p:spPr>
        <p:txBody>
          <a:bodyPr/>
          <a:lstStyle/>
          <a:p>
            <a:fld id="{DB1C2D15-B8B7-C74A-AA78-AD316635583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54557"/>
            <a:ext cx="6400800" cy="9571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Sub-Title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62455" y="6695176"/>
            <a:ext cx="8011736" cy="162824"/>
          </a:xfrm>
          <a:prstGeom prst="rect">
            <a:avLst/>
          </a:prstGeom>
          <a:solidFill>
            <a:schemeClr val="tx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93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F13F-5685-6C4B-ABD4-0D2DCFBD9D93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2D15-B8B7-C74A-AA78-AD31663558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69809" y="1601503"/>
            <a:ext cx="8004382" cy="4570697"/>
          </a:xfrm>
        </p:spPr>
        <p:txBody>
          <a:bodyPr/>
          <a:lstStyle>
            <a:lvl2pPr marL="0" indent="0">
              <a:buNone/>
              <a:defRPr/>
            </a:lvl2pPr>
          </a:lstStyle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69809" y="474828"/>
            <a:ext cx="8004382" cy="601182"/>
          </a:xfrm>
        </p:spPr>
        <p:txBody>
          <a:bodyPr>
            <a:no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624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F13F-5685-6C4B-ABD4-0D2DCFBD9D93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2D15-B8B7-C74A-AA78-AD316635583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69809" y="1601503"/>
            <a:ext cx="8004382" cy="4570697"/>
          </a:xfrm>
        </p:spPr>
        <p:txBody>
          <a:bodyPr/>
          <a:lstStyle>
            <a:lvl2pPr marL="0" indent="0">
              <a:spcAft>
                <a:spcPts val="1200"/>
              </a:spcAft>
              <a:buNone/>
              <a:defRPr/>
            </a:lvl2pPr>
          </a:lstStyle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69809" y="474828"/>
            <a:ext cx="8004382" cy="601182"/>
          </a:xfrm>
        </p:spPr>
        <p:txBody>
          <a:bodyPr>
            <a:no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08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Righ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8362" y="5824216"/>
            <a:ext cx="3895829" cy="347983"/>
          </a:xfrm>
        </p:spPr>
        <p:txBody>
          <a:bodyPr bIns="46800" anchor="b" anchorCtr="0">
            <a:normAutofit/>
          </a:bodyPr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78362" y="474826"/>
            <a:ext cx="3895829" cy="51617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F13F-5685-6C4B-ABD4-0D2DCFBD9D93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2D15-B8B7-C74A-AA78-AD316635583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69809" y="474827"/>
            <a:ext cx="3795816" cy="569737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290340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F13F-5685-6C4B-ABD4-0D2DCFBD9D93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2D15-B8B7-C74A-AA78-AD316635583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idx="1"/>
          </p:nvPr>
        </p:nvSpPr>
        <p:spPr>
          <a:xfrm>
            <a:off x="569809" y="474826"/>
            <a:ext cx="3895829" cy="51617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778375" y="474827"/>
            <a:ext cx="3795816" cy="569737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569809" y="5824216"/>
            <a:ext cx="3895829" cy="347983"/>
          </a:xfrm>
        </p:spPr>
        <p:txBody>
          <a:bodyPr bIns="46800" anchor="b" anchorCtr="0">
            <a:normAutofit/>
          </a:bodyPr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95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F13F-5685-6C4B-ABD4-0D2DCFBD9D93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2D15-B8B7-C74A-AA78-AD316635583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69810" y="1163592"/>
            <a:ext cx="8004380" cy="500860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69811" y="474828"/>
            <a:ext cx="8009452" cy="53862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166443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9720C9-74F6-1B4A-990A-7C96FE9F68DF}" type="datetimeFigureOut">
              <a:rPr lang="en-GB"/>
              <a:pPr/>
              <a:t>01/07/2021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9174B-3E9A-334B-9D22-96023FC390C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42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9809" y="274638"/>
            <a:ext cx="80043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9809" y="1600200"/>
            <a:ext cx="800438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980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0F13F-5685-6C4B-ABD4-0D2DCFBD9D93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0591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C2D15-B8B7-C74A-AA78-AD316635583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2455" y="6695176"/>
            <a:ext cx="8011736" cy="162824"/>
          </a:xfrm>
          <a:prstGeom prst="rect">
            <a:avLst/>
          </a:prstGeom>
          <a:solidFill>
            <a:srgbClr val="072549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54" r:id="rId4"/>
    <p:sldLayoutId id="2147483661" r:id="rId5"/>
    <p:sldLayoutId id="2147483657" r:id="rId6"/>
    <p:sldLayoutId id="2147483662" r:id="rId7"/>
    <p:sldLayoutId id="2147483655" r:id="rId8"/>
    <p:sldLayoutId id="2147483663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500" kern="1200" spc="2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000" kern="1200" spc="2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500" kern="1200" spc="2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 spc="2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5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verhulme.ac.u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54557"/>
            <a:ext cx="6400800" cy="1124212"/>
          </a:xfrm>
        </p:spPr>
        <p:txBody>
          <a:bodyPr>
            <a:noAutofit/>
          </a:bodyPr>
          <a:lstStyle/>
          <a:p>
            <a:r>
              <a:rPr lang="en-GB" dirty="0"/>
              <a:t>Professor Anna Vignoles</a:t>
            </a:r>
          </a:p>
          <a:p>
            <a:r>
              <a:rPr lang="en-GB" dirty="0"/>
              <a:t>Director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5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E10F8-A4EC-4FC9-B57F-2BB508C50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Trust in numbers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276DD62-C688-481F-A04C-3ADE71EF68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134424"/>
              </p:ext>
            </p:extLst>
          </p:nvPr>
        </p:nvGraphicFramePr>
        <p:xfrm>
          <a:off x="135924" y="1136822"/>
          <a:ext cx="8847437" cy="5214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8180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D9750-B58C-4A8B-A08E-4A7A3D93A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fund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F3CEA6C-BF8C-491F-BA13-9B6628A51E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050360"/>
              </p:ext>
            </p:extLst>
          </p:nvPr>
        </p:nvGraphicFramePr>
        <p:xfrm>
          <a:off x="-210065" y="963827"/>
          <a:ext cx="9354065" cy="5619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0560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52292" y="282739"/>
            <a:ext cx="7918515" cy="461597"/>
          </a:xfrm>
        </p:spPr>
        <p:txBody>
          <a:bodyPr>
            <a:noAutofit/>
          </a:bodyPr>
          <a:lstStyle/>
          <a:p>
            <a:r>
              <a:rPr lang="en-US" sz="3500" dirty="0">
                <a:latin typeface="Calibri Light" panose="020F0302020204030204" pitchFamily="34" charset="0"/>
                <a:cs typeface="Calibri Light" panose="020F0302020204030204" pitchFamily="34" charset="0"/>
              </a:rPr>
              <a:t>Awards by discipline 2016–19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675BC3E-2E46-4EC3-A891-FF279A6655C0}"/>
              </a:ext>
            </a:extLst>
          </p:cNvPr>
          <p:cNvGraphicFramePr>
            <a:graphicFrameLocks/>
          </p:cNvGraphicFramePr>
          <p:nvPr/>
        </p:nvGraphicFramePr>
        <p:xfrm>
          <a:off x="631596" y="1253765"/>
          <a:ext cx="7466030" cy="4883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52921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69808" y="1438656"/>
            <a:ext cx="8116991" cy="514678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b="1" spc="0" dirty="0"/>
              <a:t>Research Project Grants: </a:t>
            </a:r>
            <a:r>
              <a:rPr lang="en-US" sz="2000" spc="0" dirty="0"/>
              <a:t>up to £500k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b="1" spc="0" dirty="0"/>
              <a:t>Research Centres: </a:t>
            </a:r>
            <a:r>
              <a:rPr lang="en-US" sz="2000" spc="0" dirty="0"/>
              <a:t>up to £10m (over 10 years)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b="1" spc="0" dirty="0"/>
              <a:t>Leverhulme International Professorships: </a:t>
            </a:r>
            <a:r>
              <a:rPr lang="en-US" sz="2000" spc="0" dirty="0"/>
              <a:t>up to £5m (over 5 years)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b="1" spc="0" dirty="0"/>
              <a:t>Fellowships: </a:t>
            </a:r>
            <a:r>
              <a:rPr lang="en-US" sz="2000" spc="0" dirty="0"/>
              <a:t>Early Career, Major Research, Research, Emeritus, and Academy	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b="1" spc="0" dirty="0"/>
              <a:t>Research Leadership Awards</a:t>
            </a:r>
            <a:r>
              <a:rPr lang="en-US" sz="2000" spc="0" dirty="0"/>
              <a:t>: up to £1m (over 5 years)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b="1" spc="0" dirty="0"/>
              <a:t>Doctoral Scholarship Scheme: </a:t>
            </a:r>
            <a:r>
              <a:rPr lang="en-US" sz="2000" spc="0" dirty="0"/>
              <a:t>£1m (over 3 years)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b="1" spc="0" dirty="0"/>
              <a:t>Collaborations: </a:t>
            </a:r>
            <a:r>
              <a:rPr lang="en-US" sz="2000" spc="0" dirty="0"/>
              <a:t>Visiting Professorships, International Academic Fellowships and Study Abroad Studentships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b="1" spc="0" dirty="0"/>
              <a:t>Philip Leverhulme Prizes: </a:t>
            </a:r>
            <a:r>
              <a:rPr lang="en-US" sz="2000" spc="0" dirty="0"/>
              <a:t>30 annually, spanning 18 rotating subject areas (6 in each of three years), each prize worth £100k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b="1" spc="0" dirty="0"/>
              <a:t>Arts Portfolio (Fine &amp; Performing Arts): </a:t>
            </a:r>
            <a:r>
              <a:rPr lang="en-US" sz="2000" spc="0" dirty="0"/>
              <a:t>Scholarships and bursaries</a:t>
            </a:r>
            <a:endParaRPr lang="en-US" spc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569809" y="474828"/>
            <a:ext cx="8004382" cy="6011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dirty="0"/>
              <a:t>The awards</a:t>
            </a:r>
          </a:p>
        </p:txBody>
      </p:sp>
    </p:spTree>
    <p:extLst>
      <p:ext uri="{BB962C8B-B14F-4D97-AF65-F5344CB8AC3E}">
        <p14:creationId xmlns:p14="http://schemas.microsoft.com/office/powerpoint/2010/main" val="3315050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500" dirty="0" err="1">
                <a:solidFill>
                  <a:srgbClr val="072549"/>
                </a:solidFill>
              </a:rPr>
              <a:t>Leverhulme</a:t>
            </a:r>
            <a:r>
              <a:rPr lang="de-DE" sz="2500" dirty="0">
                <a:solidFill>
                  <a:srgbClr val="072549"/>
                </a:solidFill>
              </a:rPr>
              <a:t> Trust</a:t>
            </a:r>
          </a:p>
          <a:p>
            <a:pPr marL="0" indent="0">
              <a:buNone/>
            </a:pPr>
            <a:r>
              <a:rPr lang="de-DE" sz="2500" dirty="0">
                <a:solidFill>
                  <a:srgbClr val="072549"/>
                </a:solidFill>
              </a:rPr>
              <a:t>1 Pemberton </a:t>
            </a:r>
            <a:r>
              <a:rPr lang="de-DE" sz="2500" dirty="0" err="1">
                <a:solidFill>
                  <a:srgbClr val="072549"/>
                </a:solidFill>
              </a:rPr>
              <a:t>Row</a:t>
            </a:r>
            <a:endParaRPr lang="de-DE" sz="2500" dirty="0">
              <a:solidFill>
                <a:srgbClr val="072549"/>
              </a:solidFill>
            </a:endParaRPr>
          </a:p>
          <a:p>
            <a:pPr marL="0" indent="0">
              <a:buNone/>
            </a:pPr>
            <a:r>
              <a:rPr lang="de-DE" sz="2500" dirty="0">
                <a:solidFill>
                  <a:srgbClr val="072549"/>
                </a:solidFill>
              </a:rPr>
              <a:t>London EC4A 3BG</a:t>
            </a:r>
          </a:p>
          <a:p>
            <a:pPr marL="0" indent="0">
              <a:buNone/>
            </a:pPr>
            <a:endParaRPr lang="de-DE" sz="2500" dirty="0">
              <a:solidFill>
                <a:srgbClr val="072549"/>
              </a:solidFill>
            </a:endParaRPr>
          </a:p>
          <a:p>
            <a:pPr marL="0" indent="0">
              <a:buNone/>
            </a:pPr>
            <a:r>
              <a:rPr lang="de-DE" sz="2500" dirty="0">
                <a:solidFill>
                  <a:srgbClr val="072549"/>
                </a:solidFill>
              </a:rPr>
              <a:t>+44 (0)20 7042 9888</a:t>
            </a:r>
          </a:p>
          <a:p>
            <a:pPr marL="0" indent="0">
              <a:buNone/>
            </a:pPr>
            <a:r>
              <a:rPr lang="de-DE" sz="2500" dirty="0" err="1">
                <a:solidFill>
                  <a:srgbClr val="072549"/>
                </a:solidFill>
              </a:rPr>
              <a:t>grants@leverhulme.ac.uk</a:t>
            </a:r>
            <a:endParaRPr lang="de-DE" sz="2500" dirty="0">
              <a:solidFill>
                <a:srgbClr val="072549"/>
              </a:solidFill>
            </a:endParaRPr>
          </a:p>
          <a:p>
            <a:pPr marL="0" indent="0">
              <a:buNone/>
            </a:pPr>
            <a:r>
              <a:rPr lang="de-DE" sz="2500" dirty="0" err="1">
                <a:solidFill>
                  <a:srgbClr val="072549"/>
                </a:solidFill>
                <a:hlinkClick r:id="rId3"/>
              </a:rPr>
              <a:t>www.leverhulme.ac.uk</a:t>
            </a:r>
            <a:endParaRPr lang="de-DE" sz="2500" dirty="0">
              <a:solidFill>
                <a:srgbClr val="072549"/>
              </a:solidFill>
            </a:endParaRPr>
          </a:p>
          <a:p>
            <a:pPr marL="0" indent="0">
              <a:buNone/>
            </a:pPr>
            <a:endParaRPr lang="de-DE" sz="2500" dirty="0">
              <a:solidFill>
                <a:srgbClr val="072549"/>
              </a:solidFill>
            </a:endParaRPr>
          </a:p>
          <a:p>
            <a:pPr marL="0" indent="0">
              <a:buNone/>
            </a:pPr>
            <a:r>
              <a:rPr lang="de-DE" sz="2500" dirty="0">
                <a:solidFill>
                  <a:srgbClr val="072549"/>
                </a:solidFill>
              </a:rPr>
              <a:t>     @LeverhulmeTrust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rgbClr val="072549"/>
                </a:solidFill>
              </a:rPr>
              <a:t>Contact Details</a:t>
            </a:r>
          </a:p>
        </p:txBody>
      </p:sp>
      <p:pic>
        <p:nvPicPr>
          <p:cNvPr id="6" name="Picture 2" descr="https://twitter.com/images/resources/twitter-bird-light-bg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02" y="5215790"/>
            <a:ext cx="574431" cy="568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54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103155"/>
      </a:dk1>
      <a:lt1>
        <a:sysClr val="window" lastClr="FFFFFF"/>
      </a:lt1>
      <a:dk2>
        <a:srgbClr val="B2B2B2"/>
      </a:dk2>
      <a:lt2>
        <a:srgbClr val="EBEEEE"/>
      </a:lt2>
      <a:accent1>
        <a:srgbClr val="103155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3057"/>
      </a:hlink>
      <a:folHlink>
        <a:srgbClr val="B2B2B2"/>
      </a:folHlink>
    </a:clrScheme>
    <a:fontScheme name="Test">
      <a:majorFont>
        <a:latin typeface="Messina Sans"/>
        <a:ea typeface="Messina Sans"/>
        <a:cs typeface="Messina Sans"/>
      </a:majorFont>
      <a:minorFont>
        <a:latin typeface="Messina Sans"/>
        <a:ea typeface="Messina Sans"/>
        <a:cs typeface="Messina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3043821346BD4DBB46F1F2A92FAE37" ma:contentTypeVersion="12" ma:contentTypeDescription="Create a new document." ma:contentTypeScope="" ma:versionID="76e990813f44cae9fa568f950fcbafcd">
  <xsd:schema xmlns:xsd="http://www.w3.org/2001/XMLSchema" xmlns:xs="http://www.w3.org/2001/XMLSchema" xmlns:p="http://schemas.microsoft.com/office/2006/metadata/properties" xmlns:ns2="28aa274b-8fc2-41a9-a409-d14e86cfbc98" xmlns:ns3="3abf90fd-f79d-43ae-9333-362d5a00360d" targetNamespace="http://schemas.microsoft.com/office/2006/metadata/properties" ma:root="true" ma:fieldsID="371b05e7dcba76cc8a0a64f72477ccd5" ns2:_="" ns3:_="">
    <xsd:import namespace="28aa274b-8fc2-41a9-a409-d14e86cfbc98"/>
    <xsd:import namespace="3abf90fd-f79d-43ae-9333-362d5a0036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aa274b-8fc2-41a9-a409-d14e86cfbc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f90fd-f79d-43ae-9333-362d5a00360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A6ABB0-EAB3-4FC1-BFAC-38F08F4658C4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97AE4B8-C5BF-4A06-856B-2A76B680C5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BF2A12-258E-469A-84B7-C332EC394749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8aa274b-8fc2-41a9-a409-d14e86cfbc98"/>
    <ds:schemaRef ds:uri="3abf90fd-f79d-43ae-9333-362d5a00360d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212</Words>
  <Application>Microsoft Office PowerPoint</Application>
  <PresentationFormat>On-screen Show (4:3)</PresentationFormat>
  <Paragraphs>47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Messina Sans</vt:lpstr>
      <vt:lpstr>Office Theme</vt:lpstr>
      <vt:lpstr>PowerPoint Presentation</vt:lpstr>
      <vt:lpstr>The Trust in numbers</vt:lpstr>
      <vt:lpstr>What we fund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Rhys Atkinson</dc:creator>
  <cp:lastModifiedBy>Anna Vignoles</cp:lastModifiedBy>
  <cp:revision>160</cp:revision>
  <cp:lastPrinted>2019-04-30T11:58:12Z</cp:lastPrinted>
  <dcterms:created xsi:type="dcterms:W3CDTF">2017-10-10T13:33:52Z</dcterms:created>
  <dcterms:modified xsi:type="dcterms:W3CDTF">2021-07-01T12:54:06Z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0x010100633043821346BD4DBB46F1F2A92FAE37</vt:lpwstr>
  </property>
</Properties>
</file>